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ags/tag1.xml" ContentType="application/vnd.openxmlformats-officedocument.presentationml.tags+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6" r:id="rId1"/>
    <p:sldMasterId id="2147483878" r:id="rId2"/>
  </p:sldMasterIdLst>
  <p:notesMasterIdLst>
    <p:notesMasterId r:id="rId35"/>
  </p:notesMasterIdLst>
  <p:handoutMasterIdLst>
    <p:handoutMasterId r:id="rId36"/>
  </p:handoutMasterIdLst>
  <p:sldIdLst>
    <p:sldId id="256" r:id="rId3"/>
    <p:sldId id="2080106657" r:id="rId4"/>
    <p:sldId id="268" r:id="rId5"/>
    <p:sldId id="343" r:id="rId6"/>
    <p:sldId id="2080106686" r:id="rId7"/>
    <p:sldId id="257" r:id="rId8"/>
    <p:sldId id="2080106668" r:id="rId9"/>
    <p:sldId id="2080106677" r:id="rId10"/>
    <p:sldId id="2080106678" r:id="rId11"/>
    <p:sldId id="2080106672" r:id="rId12"/>
    <p:sldId id="2080106673" r:id="rId13"/>
    <p:sldId id="341" r:id="rId14"/>
    <p:sldId id="2080106670" r:id="rId15"/>
    <p:sldId id="2080106684" r:id="rId16"/>
    <p:sldId id="2080106662" r:id="rId17"/>
    <p:sldId id="2080106636" r:id="rId18"/>
    <p:sldId id="2080106663" r:id="rId19"/>
    <p:sldId id="2080106680" r:id="rId20"/>
    <p:sldId id="2080106661" r:id="rId21"/>
    <p:sldId id="2080106682" r:id="rId22"/>
    <p:sldId id="2080106687" r:id="rId23"/>
    <p:sldId id="2080106622" r:id="rId24"/>
    <p:sldId id="2080106674" r:id="rId25"/>
    <p:sldId id="2080106667" r:id="rId26"/>
    <p:sldId id="444" r:id="rId27"/>
    <p:sldId id="2080106592" r:id="rId28"/>
    <p:sldId id="342" r:id="rId29"/>
    <p:sldId id="2080106639" r:id="rId30"/>
    <p:sldId id="2080106650" r:id="rId31"/>
    <p:sldId id="2080106688" r:id="rId32"/>
    <p:sldId id="2080106613" r:id="rId33"/>
    <p:sldId id="2080106669" r:id="rId34"/>
  </p:sldIdLst>
  <p:sldSz cx="12192000" cy="6858000"/>
  <p:notesSz cx="7316788" cy="96027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E366CE66-C5B6-4B6C-A28B-C718F682B5AD}">
          <p14:sldIdLst>
            <p14:sldId id="256"/>
            <p14:sldId id="2080106657"/>
            <p14:sldId id="268"/>
          </p14:sldIdLst>
        </p14:section>
        <p14:section name="Fundamentals" id="{E698DED8-493C-4E4E-B099-52E303343F63}">
          <p14:sldIdLst>
            <p14:sldId id="343"/>
            <p14:sldId id="2080106686"/>
            <p14:sldId id="257"/>
            <p14:sldId id="2080106668"/>
            <p14:sldId id="2080106677"/>
          </p14:sldIdLst>
        </p14:section>
        <p14:section name="Polarion Deliverables" id="{70D3B3E3-DF55-4C96-B263-74158CB34C1D}">
          <p14:sldIdLst>
            <p14:sldId id="2080106678"/>
            <p14:sldId id="2080106672"/>
            <p14:sldId id="2080106673"/>
            <p14:sldId id="341"/>
            <p14:sldId id="2080106670"/>
            <p14:sldId id="2080106684"/>
            <p14:sldId id="2080106662"/>
            <p14:sldId id="2080106636"/>
            <p14:sldId id="2080106663"/>
            <p14:sldId id="2080106680"/>
            <p14:sldId id="2080106661"/>
            <p14:sldId id="2080106682"/>
            <p14:sldId id="2080106687"/>
            <p14:sldId id="2080106622"/>
            <p14:sldId id="2080106674"/>
            <p14:sldId id="2080106667"/>
          </p14:sldIdLst>
        </p14:section>
        <p14:section name="Data Model definition" id="{768E9172-83FF-4A72-96B1-E44B6DAE84EE}">
          <p14:sldIdLst>
            <p14:sldId id="444"/>
            <p14:sldId id="2080106592"/>
          </p14:sldIdLst>
        </p14:section>
        <p14:section name="TCS Validation" id="{9599CA54-B2B0-4C7E-AB33-20BBA1BED307}">
          <p14:sldIdLst>
            <p14:sldId id="342"/>
            <p14:sldId id="2080106639"/>
          </p14:sldIdLst>
        </p14:section>
        <p14:section name="Back-up" id="{154D8AA6-56A3-4BD9-B29B-D61C6FC5010E}">
          <p14:sldIdLst>
            <p14:sldId id="2080106650"/>
            <p14:sldId id="2080106688"/>
            <p14:sldId id="2080106613"/>
            <p14:sldId id="208010666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40CC1DB-8034-20F1-FF63-1634125FF526}" name="Venkatesh, Dhananjayan [VISUS]" initials="VD[" userId="S::dvenkat1@its.jnj.com::a0199d1d-0a79-4309-afbe-7ea85bc005cc"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aleki, Ehsan [VISUS]" initials="ME[" lastIdx="68" clrIdx="0">
    <p:extLst>
      <p:ext uri="{19B8F6BF-5375-455C-9EA6-DF929625EA0E}">
        <p15:presenceInfo xmlns:p15="http://schemas.microsoft.com/office/powerpoint/2012/main" userId="S::EMaleki@its.jnj.com::69d7aace-768d-4c93-938e-89069c9571ed" providerId="AD"/>
      </p:ext>
    </p:extLst>
  </p:cmAuthor>
  <p:cmAuthor id="2" name="Nabozny, John [VISUS NON-J&amp;J]" initials="NJ[N" lastIdx="68" clrIdx="1">
    <p:extLst>
      <p:ext uri="{19B8F6BF-5375-455C-9EA6-DF929625EA0E}">
        <p15:presenceInfo xmlns:p15="http://schemas.microsoft.com/office/powerpoint/2012/main" userId="S::JNabozny@its.jnj.com::b6a2b909-7995-4984-837f-26b18acfa08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8D4D7"/>
    <a:srgbClr val="88B7BC"/>
    <a:srgbClr val="C8102E"/>
    <a:srgbClr val="99FF99"/>
    <a:srgbClr val="F5E7E8"/>
    <a:srgbClr val="EBCCCD"/>
    <a:srgbClr val="005F87"/>
    <a:srgbClr val="0000FF"/>
    <a:srgbClr val="FF00FF"/>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5B8247-8B32-54B6-6B81-0FCFF693A3F6}" v="35" dt="2023-05-17T08:53:26.0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1272" y="7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42"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microsoft.com/office/2018/10/relationships/authors" Targe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microsoft.com/office/2015/10/relationships/revisionInfo" Target="revisionInfo.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ha, Anulekha [VISUS Non-J&amp;J]" userId="S::aguha8@its.jnj.com::7df23672-6273-4fed-ac43-eb7cb3cef8e2" providerId="AD" clId="Web-{C35B8247-8B32-54B6-6B81-0FCFF693A3F6}"/>
    <pc:docChg chg="modSld">
      <pc:chgData name="Guha, Anulekha [VISUS Non-J&amp;J]" userId="S::aguha8@its.jnj.com::7df23672-6273-4fed-ac43-eb7cb3cef8e2" providerId="AD" clId="Web-{C35B8247-8B32-54B6-6B81-0FCFF693A3F6}" dt="2023-05-17T08:53:26.092" v="34" actId="1076"/>
      <pc:docMkLst>
        <pc:docMk/>
      </pc:docMkLst>
      <pc:sldChg chg="modSp">
        <pc:chgData name="Guha, Anulekha [VISUS Non-J&amp;J]" userId="S::aguha8@its.jnj.com::7df23672-6273-4fed-ac43-eb7cb3cef8e2" providerId="AD" clId="Web-{C35B8247-8B32-54B6-6B81-0FCFF693A3F6}" dt="2023-05-17T08:53:26.092" v="34" actId="1076"/>
        <pc:sldMkLst>
          <pc:docMk/>
          <pc:sldMk cId="933983488" sldId="2080106592"/>
        </pc:sldMkLst>
        <pc:spChg chg="mod">
          <ac:chgData name="Guha, Anulekha [VISUS Non-J&amp;J]" userId="S::aguha8@its.jnj.com::7df23672-6273-4fed-ac43-eb7cb3cef8e2" providerId="AD" clId="Web-{C35B8247-8B32-54B6-6B81-0FCFF693A3F6}" dt="2023-05-17T08:53:25.357" v="0" actId="1076"/>
          <ac:spMkLst>
            <pc:docMk/>
            <pc:sldMk cId="933983488" sldId="2080106592"/>
            <ac:spMk id="4" creationId="{C558FD48-27D8-4BE8-B444-44E258AFE1DC}"/>
          </ac:spMkLst>
        </pc:spChg>
        <pc:spChg chg="mod">
          <ac:chgData name="Guha, Anulekha [VISUS Non-J&amp;J]" userId="S::aguha8@its.jnj.com::7df23672-6273-4fed-ac43-eb7cb3cef8e2" providerId="AD" clId="Web-{C35B8247-8B32-54B6-6B81-0FCFF693A3F6}" dt="2023-05-17T08:53:25.966" v="25" actId="1076"/>
          <ac:spMkLst>
            <pc:docMk/>
            <pc:sldMk cId="933983488" sldId="2080106592"/>
            <ac:spMk id="6" creationId="{CAC6ED80-9279-5D7A-8F00-3C08C497A61F}"/>
          </ac:spMkLst>
        </pc:spChg>
        <pc:spChg chg="mod">
          <ac:chgData name="Guha, Anulekha [VISUS Non-J&amp;J]" userId="S::aguha8@its.jnj.com::7df23672-6273-4fed-ac43-eb7cb3cef8e2" providerId="AD" clId="Web-{C35B8247-8B32-54B6-6B81-0FCFF693A3F6}" dt="2023-05-17T08:53:25.373" v="1" actId="1076"/>
          <ac:spMkLst>
            <pc:docMk/>
            <pc:sldMk cId="933983488" sldId="2080106592"/>
            <ac:spMk id="7" creationId="{4D0E7BAD-8A27-4E4A-9502-DFC3D545EF22}"/>
          </ac:spMkLst>
        </pc:spChg>
        <pc:spChg chg="mod">
          <ac:chgData name="Guha, Anulekha [VISUS Non-J&amp;J]" userId="S::aguha8@its.jnj.com::7df23672-6273-4fed-ac43-eb7cb3cef8e2" providerId="AD" clId="Web-{C35B8247-8B32-54B6-6B81-0FCFF693A3F6}" dt="2023-05-17T08:53:25.982" v="26" actId="1076"/>
          <ac:spMkLst>
            <pc:docMk/>
            <pc:sldMk cId="933983488" sldId="2080106592"/>
            <ac:spMk id="9" creationId="{3D5988C2-9D01-E8B8-E632-78D89F27712F}"/>
          </ac:spMkLst>
        </pc:spChg>
        <pc:spChg chg="mod">
          <ac:chgData name="Guha, Anulekha [VISUS Non-J&amp;J]" userId="S::aguha8@its.jnj.com::7df23672-6273-4fed-ac43-eb7cb3cef8e2" providerId="AD" clId="Web-{C35B8247-8B32-54B6-6B81-0FCFF693A3F6}" dt="2023-05-17T08:53:25.998" v="27" actId="1076"/>
          <ac:spMkLst>
            <pc:docMk/>
            <pc:sldMk cId="933983488" sldId="2080106592"/>
            <ac:spMk id="10" creationId="{CC43913A-D470-BE00-8C78-FC51862D3339}"/>
          </ac:spMkLst>
        </pc:spChg>
        <pc:spChg chg="mod">
          <ac:chgData name="Guha, Anulekha [VISUS Non-J&amp;J]" userId="S::aguha8@its.jnj.com::7df23672-6273-4fed-ac43-eb7cb3cef8e2" providerId="AD" clId="Web-{C35B8247-8B32-54B6-6B81-0FCFF693A3F6}" dt="2023-05-17T08:53:26.013" v="28" actId="1076"/>
          <ac:spMkLst>
            <pc:docMk/>
            <pc:sldMk cId="933983488" sldId="2080106592"/>
            <ac:spMk id="11" creationId="{3F386150-9FDB-61C0-8CA3-99BE4E01787C}"/>
          </ac:spMkLst>
        </pc:spChg>
        <pc:spChg chg="mod">
          <ac:chgData name="Guha, Anulekha [VISUS Non-J&amp;J]" userId="S::aguha8@its.jnj.com::7df23672-6273-4fed-ac43-eb7cb3cef8e2" providerId="AD" clId="Web-{C35B8247-8B32-54B6-6B81-0FCFF693A3F6}" dt="2023-05-17T08:53:26.029" v="29" actId="1076"/>
          <ac:spMkLst>
            <pc:docMk/>
            <pc:sldMk cId="933983488" sldId="2080106592"/>
            <ac:spMk id="12" creationId="{8143A6B9-075D-7308-2589-744421F97EE7}"/>
          </ac:spMkLst>
        </pc:spChg>
        <pc:spChg chg="mod">
          <ac:chgData name="Guha, Anulekha [VISUS Non-J&amp;J]" userId="S::aguha8@its.jnj.com::7df23672-6273-4fed-ac43-eb7cb3cef8e2" providerId="AD" clId="Web-{C35B8247-8B32-54B6-6B81-0FCFF693A3F6}" dt="2023-05-17T08:53:26.045" v="30" actId="1076"/>
          <ac:spMkLst>
            <pc:docMk/>
            <pc:sldMk cId="933983488" sldId="2080106592"/>
            <ac:spMk id="13" creationId="{A417C6B5-42C0-23C0-3C40-8A85F995E40E}"/>
          </ac:spMkLst>
        </pc:spChg>
        <pc:spChg chg="mod">
          <ac:chgData name="Guha, Anulekha [VISUS Non-J&amp;J]" userId="S::aguha8@its.jnj.com::7df23672-6273-4fed-ac43-eb7cb3cef8e2" providerId="AD" clId="Web-{C35B8247-8B32-54B6-6B81-0FCFF693A3F6}" dt="2023-05-17T08:53:26.060" v="31" actId="1076"/>
          <ac:spMkLst>
            <pc:docMk/>
            <pc:sldMk cId="933983488" sldId="2080106592"/>
            <ac:spMk id="14" creationId="{F2EE49D1-24D1-7F67-D9C9-8A548D64D1E2}"/>
          </ac:spMkLst>
        </pc:spChg>
        <pc:spChg chg="mod">
          <ac:chgData name="Guha, Anulekha [VISUS Non-J&amp;J]" userId="S::aguha8@its.jnj.com::7df23672-6273-4fed-ac43-eb7cb3cef8e2" providerId="AD" clId="Web-{C35B8247-8B32-54B6-6B81-0FCFF693A3F6}" dt="2023-05-17T08:53:26.060" v="32" actId="1076"/>
          <ac:spMkLst>
            <pc:docMk/>
            <pc:sldMk cId="933983488" sldId="2080106592"/>
            <ac:spMk id="15" creationId="{2159B0C6-A649-6310-6D56-371AD1674A13}"/>
          </ac:spMkLst>
        </pc:spChg>
        <pc:spChg chg="mod">
          <ac:chgData name="Guha, Anulekha [VISUS Non-J&amp;J]" userId="S::aguha8@its.jnj.com::7df23672-6273-4fed-ac43-eb7cb3cef8e2" providerId="AD" clId="Web-{C35B8247-8B32-54B6-6B81-0FCFF693A3F6}" dt="2023-05-17T08:53:26.076" v="33" actId="1076"/>
          <ac:spMkLst>
            <pc:docMk/>
            <pc:sldMk cId="933983488" sldId="2080106592"/>
            <ac:spMk id="16" creationId="{008AAF74-4DD9-2191-8338-2C3D52B47F7E}"/>
          </ac:spMkLst>
        </pc:spChg>
        <pc:spChg chg="mod">
          <ac:chgData name="Guha, Anulekha [VISUS Non-J&amp;J]" userId="S::aguha8@its.jnj.com::7df23672-6273-4fed-ac43-eb7cb3cef8e2" providerId="AD" clId="Web-{C35B8247-8B32-54B6-6B81-0FCFF693A3F6}" dt="2023-05-17T08:53:26.092" v="34" actId="1076"/>
          <ac:spMkLst>
            <pc:docMk/>
            <pc:sldMk cId="933983488" sldId="2080106592"/>
            <ac:spMk id="17" creationId="{53837F4F-8EC4-393D-0C95-65AE11C52AD6}"/>
          </ac:spMkLst>
        </pc:spChg>
        <pc:spChg chg="mod">
          <ac:chgData name="Guha, Anulekha [VISUS Non-J&amp;J]" userId="S::aguha8@its.jnj.com::7df23672-6273-4fed-ac43-eb7cb3cef8e2" providerId="AD" clId="Web-{C35B8247-8B32-54B6-6B81-0FCFF693A3F6}" dt="2023-05-17T08:53:25.388" v="2" actId="1076"/>
          <ac:spMkLst>
            <pc:docMk/>
            <pc:sldMk cId="933983488" sldId="2080106592"/>
            <ac:spMk id="77" creationId="{DCFEA5BC-A632-4495-9C30-164D46BDE56A}"/>
          </ac:spMkLst>
        </pc:spChg>
        <pc:spChg chg="mod">
          <ac:chgData name="Guha, Anulekha [VISUS Non-J&amp;J]" userId="S::aguha8@its.jnj.com::7df23672-6273-4fed-ac43-eb7cb3cef8e2" providerId="AD" clId="Web-{C35B8247-8B32-54B6-6B81-0FCFF693A3F6}" dt="2023-05-17T08:53:25.404" v="3" actId="1076"/>
          <ac:spMkLst>
            <pc:docMk/>
            <pc:sldMk cId="933983488" sldId="2080106592"/>
            <ac:spMk id="78" creationId="{A75C5185-E1F1-4A5A-947C-2C2EF0135F45}"/>
          </ac:spMkLst>
        </pc:spChg>
        <pc:spChg chg="mod">
          <ac:chgData name="Guha, Anulekha [VISUS Non-J&amp;J]" userId="S::aguha8@its.jnj.com::7df23672-6273-4fed-ac43-eb7cb3cef8e2" providerId="AD" clId="Web-{C35B8247-8B32-54B6-6B81-0FCFF693A3F6}" dt="2023-05-17T08:53:25.966" v="24" actId="1076"/>
          <ac:spMkLst>
            <pc:docMk/>
            <pc:sldMk cId="933983488" sldId="2080106592"/>
            <ac:spMk id="122" creationId="{BC2C465F-69B0-4B9D-A432-4C323905389E}"/>
          </ac:spMkLst>
        </pc:spChg>
        <pc:grpChg chg="mod">
          <ac:chgData name="Guha, Anulekha [VISUS Non-J&amp;J]" userId="S::aguha8@its.jnj.com::7df23672-6273-4fed-ac43-eb7cb3cef8e2" providerId="AD" clId="Web-{C35B8247-8B32-54B6-6B81-0FCFF693A3F6}" dt="2023-05-17T08:53:25.451" v="4" actId="1076"/>
          <ac:grpSpMkLst>
            <pc:docMk/>
            <pc:sldMk cId="933983488" sldId="2080106592"/>
            <ac:grpSpMk id="2" creationId="{36EB6ADA-8C6A-4C49-B4F2-10E71EC0176E}"/>
          </ac:grpSpMkLst>
        </pc:grpChg>
        <pc:grpChg chg="mod">
          <ac:chgData name="Guha, Anulekha [VISUS Non-J&amp;J]" userId="S::aguha8@its.jnj.com::7df23672-6273-4fed-ac43-eb7cb3cef8e2" providerId="AD" clId="Web-{C35B8247-8B32-54B6-6B81-0FCFF693A3F6}" dt="2023-05-17T08:53:25.482" v="5" actId="1076"/>
          <ac:grpSpMkLst>
            <pc:docMk/>
            <pc:sldMk cId="933983488" sldId="2080106592"/>
            <ac:grpSpMk id="3" creationId="{54AF206D-53AD-4F19-9E00-A9DE48961595}"/>
          </ac:grpSpMkLst>
        </pc:grpChg>
        <pc:grpChg chg="mod">
          <ac:chgData name="Guha, Anulekha [VISUS Non-J&amp;J]" userId="S::aguha8@its.jnj.com::7df23672-6273-4fed-ac43-eb7cb3cef8e2" providerId="AD" clId="Web-{C35B8247-8B32-54B6-6B81-0FCFF693A3F6}" dt="2023-05-17T08:53:25.529" v="6" actId="1076"/>
          <ac:grpSpMkLst>
            <pc:docMk/>
            <pc:sldMk cId="933983488" sldId="2080106592"/>
            <ac:grpSpMk id="5" creationId="{76EBD615-A5DC-4536-BEC9-BEC30A9697F5}"/>
          </ac:grpSpMkLst>
        </pc:grpChg>
        <pc:grpChg chg="mod">
          <ac:chgData name="Guha, Anulekha [VISUS Non-J&amp;J]" userId="S::aguha8@its.jnj.com::7df23672-6273-4fed-ac43-eb7cb3cef8e2" providerId="AD" clId="Web-{C35B8247-8B32-54B6-6B81-0FCFF693A3F6}" dt="2023-05-17T08:53:25.654" v="10" actId="1076"/>
          <ac:grpSpMkLst>
            <pc:docMk/>
            <pc:sldMk cId="933983488" sldId="2080106592"/>
            <ac:grpSpMk id="54" creationId="{510FAFDB-968B-4FAB-901C-ADAECB9AD347}"/>
          </ac:grpSpMkLst>
        </pc:grpChg>
        <pc:grpChg chg="mod">
          <ac:chgData name="Guha, Anulekha [VISUS Non-J&amp;J]" userId="S::aguha8@its.jnj.com::7df23672-6273-4fed-ac43-eb7cb3cef8e2" providerId="AD" clId="Web-{C35B8247-8B32-54B6-6B81-0FCFF693A3F6}" dt="2023-05-17T08:53:25.748" v="12" actId="1076"/>
          <ac:grpSpMkLst>
            <pc:docMk/>
            <pc:sldMk cId="933983488" sldId="2080106592"/>
            <ac:grpSpMk id="55" creationId="{7C18A20F-F2BC-403E-BAC1-248EE8F3FD41}"/>
          </ac:grpSpMkLst>
        </pc:grpChg>
        <pc:grpChg chg="mod">
          <ac:chgData name="Guha, Anulekha [VISUS Non-J&amp;J]" userId="S::aguha8@its.jnj.com::7df23672-6273-4fed-ac43-eb7cb3cef8e2" providerId="AD" clId="Web-{C35B8247-8B32-54B6-6B81-0FCFF693A3F6}" dt="2023-05-17T08:53:25.795" v="13" actId="1076"/>
          <ac:grpSpMkLst>
            <pc:docMk/>
            <pc:sldMk cId="933983488" sldId="2080106592"/>
            <ac:grpSpMk id="87" creationId="{8802DBC8-AB51-4728-9A16-0FFEEFB2B5CD}"/>
          </ac:grpSpMkLst>
        </pc:grpChg>
        <pc:grpChg chg="mod">
          <ac:chgData name="Guha, Anulekha [VISUS Non-J&amp;J]" userId="S::aguha8@its.jnj.com::7df23672-6273-4fed-ac43-eb7cb3cef8e2" providerId="AD" clId="Web-{C35B8247-8B32-54B6-6B81-0FCFF693A3F6}" dt="2023-05-17T08:53:25.576" v="8" actId="1076"/>
          <ac:grpSpMkLst>
            <pc:docMk/>
            <pc:sldMk cId="933983488" sldId="2080106592"/>
            <ac:grpSpMk id="88" creationId="{DBBB8B77-8483-4BE2-A0FD-3E517F9A08D3}"/>
          </ac:grpSpMkLst>
        </pc:grpChg>
        <pc:grpChg chg="mod">
          <ac:chgData name="Guha, Anulekha [VISUS Non-J&amp;J]" userId="S::aguha8@its.jnj.com::7df23672-6273-4fed-ac43-eb7cb3cef8e2" providerId="AD" clId="Web-{C35B8247-8B32-54B6-6B81-0FCFF693A3F6}" dt="2023-05-17T08:53:25.685" v="11" actId="1076"/>
          <ac:grpSpMkLst>
            <pc:docMk/>
            <pc:sldMk cId="933983488" sldId="2080106592"/>
            <ac:grpSpMk id="90" creationId="{3642BC0C-6CB7-44D8-B3DA-41DDBB142C81}"/>
          </ac:grpSpMkLst>
        </pc:grpChg>
        <pc:grpChg chg="mod">
          <ac:chgData name="Guha, Anulekha [VISUS Non-J&amp;J]" userId="S::aguha8@its.jnj.com::7df23672-6273-4fed-ac43-eb7cb3cef8e2" providerId="AD" clId="Web-{C35B8247-8B32-54B6-6B81-0FCFF693A3F6}" dt="2023-05-17T08:53:25.623" v="9" actId="1076"/>
          <ac:grpSpMkLst>
            <pc:docMk/>
            <pc:sldMk cId="933983488" sldId="2080106592"/>
            <ac:grpSpMk id="91" creationId="{677184FE-05BE-4688-AAA4-8A4B3FE959F0}"/>
          </ac:grpSpMkLst>
        </pc:grpChg>
        <pc:grpChg chg="mod">
          <ac:chgData name="Guha, Anulekha [VISUS Non-J&amp;J]" userId="S::aguha8@its.jnj.com::7df23672-6273-4fed-ac43-eb7cb3cef8e2" providerId="AD" clId="Web-{C35B8247-8B32-54B6-6B81-0FCFF693A3F6}" dt="2023-05-17T08:53:25.560" v="7" actId="1076"/>
          <ac:grpSpMkLst>
            <pc:docMk/>
            <pc:sldMk cId="933983488" sldId="2080106592"/>
            <ac:grpSpMk id="100" creationId="{15047F03-D417-466F-9F9C-8E7863AD54F9}"/>
          </ac:grpSpMkLst>
        </pc:grpChg>
        <pc:cxnChg chg="mod">
          <ac:chgData name="Guha, Anulekha [VISUS Non-J&amp;J]" userId="S::aguha8@its.jnj.com::7df23672-6273-4fed-ac43-eb7cb3cef8e2" providerId="AD" clId="Web-{C35B8247-8B32-54B6-6B81-0FCFF693A3F6}" dt="2023-05-17T08:53:25.810" v="14" actId="1076"/>
          <ac:cxnSpMkLst>
            <pc:docMk/>
            <pc:sldMk cId="933983488" sldId="2080106592"/>
            <ac:cxnSpMk id="82" creationId="{21CE8320-86B1-4C76-8C8B-BBD9F9F0E144}"/>
          </ac:cxnSpMkLst>
        </pc:cxnChg>
        <pc:cxnChg chg="mod">
          <ac:chgData name="Guha, Anulekha [VISUS Non-J&amp;J]" userId="S::aguha8@its.jnj.com::7df23672-6273-4fed-ac43-eb7cb3cef8e2" providerId="AD" clId="Web-{C35B8247-8B32-54B6-6B81-0FCFF693A3F6}" dt="2023-05-17T08:53:25.826" v="15" actId="1076"/>
          <ac:cxnSpMkLst>
            <pc:docMk/>
            <pc:sldMk cId="933983488" sldId="2080106592"/>
            <ac:cxnSpMk id="84" creationId="{64B44222-55F7-4F3A-9192-D0691DDE1A42}"/>
          </ac:cxnSpMkLst>
        </pc:cxnChg>
        <pc:cxnChg chg="mod">
          <ac:chgData name="Guha, Anulekha [VISUS Non-J&amp;J]" userId="S::aguha8@its.jnj.com::7df23672-6273-4fed-ac43-eb7cb3cef8e2" providerId="AD" clId="Web-{C35B8247-8B32-54B6-6B81-0FCFF693A3F6}" dt="2023-05-17T08:53:25.826" v="16" actId="1076"/>
          <ac:cxnSpMkLst>
            <pc:docMk/>
            <pc:sldMk cId="933983488" sldId="2080106592"/>
            <ac:cxnSpMk id="93" creationId="{2AF65773-5196-470F-8DC2-954BB9A0F8CA}"/>
          </ac:cxnSpMkLst>
        </pc:cxnChg>
        <pc:cxnChg chg="mod">
          <ac:chgData name="Guha, Anulekha [VISUS Non-J&amp;J]" userId="S::aguha8@its.jnj.com::7df23672-6273-4fed-ac43-eb7cb3cef8e2" providerId="AD" clId="Web-{C35B8247-8B32-54B6-6B81-0FCFF693A3F6}" dt="2023-05-17T08:53:25.841" v="17" actId="1076"/>
          <ac:cxnSpMkLst>
            <pc:docMk/>
            <pc:sldMk cId="933983488" sldId="2080106592"/>
            <ac:cxnSpMk id="95" creationId="{7221D800-3BA9-4746-B547-A561BD85A3DD}"/>
          </ac:cxnSpMkLst>
        </pc:cxnChg>
        <pc:cxnChg chg="mod">
          <ac:chgData name="Guha, Anulekha [VISUS Non-J&amp;J]" userId="S::aguha8@its.jnj.com::7df23672-6273-4fed-ac43-eb7cb3cef8e2" providerId="AD" clId="Web-{C35B8247-8B32-54B6-6B81-0FCFF693A3F6}" dt="2023-05-17T08:53:25.857" v="18" actId="1076"/>
          <ac:cxnSpMkLst>
            <pc:docMk/>
            <pc:sldMk cId="933983488" sldId="2080106592"/>
            <ac:cxnSpMk id="97" creationId="{A2750DB9-65EB-4B9D-87BD-509A32546084}"/>
          </ac:cxnSpMkLst>
        </pc:cxnChg>
        <pc:cxnChg chg="mod">
          <ac:chgData name="Guha, Anulekha [VISUS Non-J&amp;J]" userId="S::aguha8@its.jnj.com::7df23672-6273-4fed-ac43-eb7cb3cef8e2" providerId="AD" clId="Web-{C35B8247-8B32-54B6-6B81-0FCFF693A3F6}" dt="2023-05-17T08:53:25.873" v="19" actId="1076"/>
          <ac:cxnSpMkLst>
            <pc:docMk/>
            <pc:sldMk cId="933983488" sldId="2080106592"/>
            <ac:cxnSpMk id="99" creationId="{05598FE8-543A-4FAA-874B-DFF136ABCDA7}"/>
          </ac:cxnSpMkLst>
        </pc:cxnChg>
        <pc:cxnChg chg="mod">
          <ac:chgData name="Guha, Anulekha [VISUS Non-J&amp;J]" userId="S::aguha8@its.jnj.com::7df23672-6273-4fed-ac43-eb7cb3cef8e2" providerId="AD" clId="Web-{C35B8247-8B32-54B6-6B81-0FCFF693A3F6}" dt="2023-05-17T08:53:25.904" v="21" actId="1076"/>
          <ac:cxnSpMkLst>
            <pc:docMk/>
            <pc:sldMk cId="933983488" sldId="2080106592"/>
            <ac:cxnSpMk id="105" creationId="{A2A26DEE-DF6C-45E7-8A2D-C4126607CD0C}"/>
          </ac:cxnSpMkLst>
        </pc:cxnChg>
        <pc:cxnChg chg="mod">
          <ac:chgData name="Guha, Anulekha [VISUS Non-J&amp;J]" userId="S::aguha8@its.jnj.com::7df23672-6273-4fed-ac43-eb7cb3cef8e2" providerId="AD" clId="Web-{C35B8247-8B32-54B6-6B81-0FCFF693A3F6}" dt="2023-05-17T08:53:25.935" v="22" actId="1076"/>
          <ac:cxnSpMkLst>
            <pc:docMk/>
            <pc:sldMk cId="933983488" sldId="2080106592"/>
            <ac:cxnSpMk id="107" creationId="{9B674A6C-F391-48A5-96DF-FCBA00E60203}"/>
          </ac:cxnSpMkLst>
        </pc:cxnChg>
        <pc:cxnChg chg="mod">
          <ac:chgData name="Guha, Anulekha [VISUS Non-J&amp;J]" userId="S::aguha8@its.jnj.com::7df23672-6273-4fed-ac43-eb7cb3cef8e2" providerId="AD" clId="Web-{C35B8247-8B32-54B6-6B81-0FCFF693A3F6}" dt="2023-05-17T08:53:25.935" v="23" actId="1076"/>
          <ac:cxnSpMkLst>
            <pc:docMk/>
            <pc:sldMk cId="933983488" sldId="2080106592"/>
            <ac:cxnSpMk id="109" creationId="{BA99E054-F142-41EF-B19B-FC2141F44C78}"/>
          </ac:cxnSpMkLst>
        </pc:cxnChg>
        <pc:cxnChg chg="mod">
          <ac:chgData name="Guha, Anulekha [VISUS Non-J&amp;J]" userId="S::aguha8@its.jnj.com::7df23672-6273-4fed-ac43-eb7cb3cef8e2" providerId="AD" clId="Web-{C35B8247-8B32-54B6-6B81-0FCFF693A3F6}" dt="2023-05-17T08:53:25.888" v="20" actId="1076"/>
          <ac:cxnSpMkLst>
            <pc:docMk/>
            <pc:sldMk cId="933983488" sldId="2080106592"/>
            <ac:cxnSpMk id="113" creationId="{0F177143-D96B-4257-A315-53CD8A0DABD4}"/>
          </ac:cxnSpMkLst>
        </pc:cxnChg>
      </pc:sldChg>
    </pc:docChg>
  </pc:docChgLst>
  <pc:docChgLst>
    <pc:chgData name="Venkatesh, Dhananjayan [VISUS]" userId="a0199d1d-0a79-4309-afbe-7ea85bc005cc" providerId="ADAL" clId="{00AA328D-C2A6-42FE-8066-048C65467327}"/>
    <pc:docChg chg="undo redo custSel addSld delSld modSld sldOrd addSection delSection modSection">
      <pc:chgData name="Venkatesh, Dhananjayan [VISUS]" userId="a0199d1d-0a79-4309-afbe-7ea85bc005cc" providerId="ADAL" clId="{00AA328D-C2A6-42FE-8066-048C65467327}" dt="2022-09-12T15:13:38.379" v="10656" actId="20577"/>
      <pc:docMkLst>
        <pc:docMk/>
      </pc:docMkLst>
      <pc:sldChg chg="modSp mod">
        <pc:chgData name="Venkatesh, Dhananjayan [VISUS]" userId="a0199d1d-0a79-4309-afbe-7ea85bc005cc" providerId="ADAL" clId="{00AA328D-C2A6-42FE-8066-048C65467327}" dt="2022-08-30T18:05:56.768" v="35" actId="20577"/>
        <pc:sldMkLst>
          <pc:docMk/>
          <pc:sldMk cId="708980981" sldId="256"/>
        </pc:sldMkLst>
        <pc:spChg chg="mod">
          <ac:chgData name="Venkatesh, Dhananjayan [VISUS]" userId="a0199d1d-0a79-4309-afbe-7ea85bc005cc" providerId="ADAL" clId="{00AA328D-C2A6-42FE-8066-048C65467327}" dt="2022-08-30T18:05:56.768" v="35" actId="20577"/>
          <ac:spMkLst>
            <pc:docMk/>
            <pc:sldMk cId="708980981" sldId="256"/>
            <ac:spMk id="3" creationId="{B70696AD-5A1E-4DB1-B9C6-3DE6E5FE142E}"/>
          </ac:spMkLst>
        </pc:spChg>
      </pc:sldChg>
      <pc:sldChg chg="modSp mod modAnim">
        <pc:chgData name="Venkatesh, Dhananjayan [VISUS]" userId="a0199d1d-0a79-4309-afbe-7ea85bc005cc" providerId="ADAL" clId="{00AA328D-C2A6-42FE-8066-048C65467327}" dt="2022-09-07T12:54:21.833" v="8118" actId="208"/>
        <pc:sldMkLst>
          <pc:docMk/>
          <pc:sldMk cId="2160559675" sldId="257"/>
        </pc:sldMkLst>
        <pc:spChg chg="mod">
          <ac:chgData name="Venkatesh, Dhananjayan [VISUS]" userId="a0199d1d-0a79-4309-afbe-7ea85bc005cc" providerId="ADAL" clId="{00AA328D-C2A6-42FE-8066-048C65467327}" dt="2022-09-07T12:54:21.833" v="8118" actId="208"/>
          <ac:spMkLst>
            <pc:docMk/>
            <pc:sldMk cId="2160559675" sldId="257"/>
            <ac:spMk id="4" creationId="{ABE0DBB8-AB18-4697-BEF1-0F3E7DB4A1A5}"/>
          </ac:spMkLst>
        </pc:spChg>
        <pc:graphicFrameChg chg="mod">
          <ac:chgData name="Venkatesh, Dhananjayan [VISUS]" userId="a0199d1d-0a79-4309-afbe-7ea85bc005cc" providerId="ADAL" clId="{00AA328D-C2A6-42FE-8066-048C65467327}" dt="2022-08-31T19:21:41.754" v="3196" actId="20577"/>
          <ac:graphicFrameMkLst>
            <pc:docMk/>
            <pc:sldMk cId="2160559675" sldId="257"/>
            <ac:graphicFrameMk id="37" creationId="{436080BE-FA78-42A7-84DB-05F1EBBA8645}"/>
          </ac:graphicFrameMkLst>
        </pc:graphicFrameChg>
      </pc:sldChg>
      <pc:sldChg chg="del">
        <pc:chgData name="Venkatesh, Dhananjayan [VISUS]" userId="a0199d1d-0a79-4309-afbe-7ea85bc005cc" providerId="ADAL" clId="{00AA328D-C2A6-42FE-8066-048C65467327}" dt="2022-08-30T18:52:19.086" v="1789" actId="47"/>
        <pc:sldMkLst>
          <pc:docMk/>
          <pc:sldMk cId="4003266541" sldId="259"/>
        </pc:sldMkLst>
      </pc:sldChg>
      <pc:sldChg chg="addSp delSp modSp mod modAnim">
        <pc:chgData name="Venkatesh, Dhananjayan [VISUS]" userId="a0199d1d-0a79-4309-afbe-7ea85bc005cc" providerId="ADAL" clId="{00AA328D-C2A6-42FE-8066-048C65467327}" dt="2022-09-12T14:31:17.517" v="10605" actId="6549"/>
        <pc:sldMkLst>
          <pc:docMk/>
          <pc:sldMk cId="1981078483" sldId="268"/>
        </pc:sldMkLst>
        <pc:spChg chg="mod">
          <ac:chgData name="Venkatesh, Dhananjayan [VISUS]" userId="a0199d1d-0a79-4309-afbe-7ea85bc005cc" providerId="ADAL" clId="{00AA328D-C2A6-42FE-8066-048C65467327}" dt="2022-09-12T14:31:17.517" v="10605" actId="6549"/>
          <ac:spMkLst>
            <pc:docMk/>
            <pc:sldMk cId="1981078483" sldId="268"/>
            <ac:spMk id="3" creationId="{A275104C-AF74-4AE1-84E3-615000F267C1}"/>
          </ac:spMkLst>
        </pc:spChg>
        <pc:spChg chg="add del mod">
          <ac:chgData name="Venkatesh, Dhananjayan [VISUS]" userId="a0199d1d-0a79-4309-afbe-7ea85bc005cc" providerId="ADAL" clId="{00AA328D-C2A6-42FE-8066-048C65467327}" dt="2022-09-03T15:21:13.120" v="7002" actId="478"/>
          <ac:spMkLst>
            <pc:docMk/>
            <pc:sldMk cId="1981078483" sldId="268"/>
            <ac:spMk id="4" creationId="{3166A715-EBB1-4563-B03A-772D3B87FF51}"/>
          </ac:spMkLst>
        </pc:spChg>
        <pc:spChg chg="del">
          <ac:chgData name="Venkatesh, Dhananjayan [VISUS]" userId="a0199d1d-0a79-4309-afbe-7ea85bc005cc" providerId="ADAL" clId="{00AA328D-C2A6-42FE-8066-048C65467327}" dt="2022-08-30T18:08:35.003" v="38" actId="478"/>
          <ac:spMkLst>
            <pc:docMk/>
            <pc:sldMk cId="1981078483" sldId="268"/>
            <ac:spMk id="4" creationId="{E5352266-A959-4A9D-B12D-883FABC18592}"/>
          </ac:spMkLst>
        </pc:spChg>
        <pc:spChg chg="del">
          <ac:chgData name="Venkatesh, Dhananjayan [VISUS]" userId="a0199d1d-0a79-4309-afbe-7ea85bc005cc" providerId="ADAL" clId="{00AA328D-C2A6-42FE-8066-048C65467327}" dt="2022-08-30T18:07:01.654" v="37" actId="478"/>
          <ac:spMkLst>
            <pc:docMk/>
            <pc:sldMk cId="1981078483" sldId="268"/>
            <ac:spMk id="6" creationId="{BED9DCBB-02A7-4028-BCE5-6F5BF7CEE70A}"/>
          </ac:spMkLst>
        </pc:spChg>
        <pc:spChg chg="add del mod">
          <ac:chgData name="Venkatesh, Dhananjayan [VISUS]" userId="a0199d1d-0a79-4309-afbe-7ea85bc005cc" providerId="ADAL" clId="{00AA328D-C2A6-42FE-8066-048C65467327}" dt="2022-09-03T15:21:15.877" v="7003" actId="478"/>
          <ac:spMkLst>
            <pc:docMk/>
            <pc:sldMk cId="1981078483" sldId="268"/>
            <ac:spMk id="7" creationId="{98EB1C72-9F9C-4407-A407-4A5B60F10211}"/>
          </ac:spMkLst>
        </pc:spChg>
        <pc:spChg chg="del">
          <ac:chgData name="Venkatesh, Dhananjayan [VISUS]" userId="a0199d1d-0a79-4309-afbe-7ea85bc005cc" providerId="ADAL" clId="{00AA328D-C2A6-42FE-8066-048C65467327}" dt="2022-08-30T18:08:37.122" v="39" actId="478"/>
          <ac:spMkLst>
            <pc:docMk/>
            <pc:sldMk cId="1981078483" sldId="268"/>
            <ac:spMk id="7" creationId="{A774EC51-A3D5-42E5-AFBC-46E8A8A6CA21}"/>
          </ac:spMkLst>
        </pc:spChg>
        <pc:spChg chg="add del mod">
          <ac:chgData name="Venkatesh, Dhananjayan [VISUS]" userId="a0199d1d-0a79-4309-afbe-7ea85bc005cc" providerId="ADAL" clId="{00AA328D-C2A6-42FE-8066-048C65467327}" dt="2022-08-30T19:21:59.807" v="2731" actId="21"/>
          <ac:spMkLst>
            <pc:docMk/>
            <pc:sldMk cId="1981078483" sldId="268"/>
            <ac:spMk id="8" creationId="{99DC629F-D3A7-4D63-B3EE-6AC1269ACB65}"/>
          </ac:spMkLst>
        </pc:spChg>
        <pc:spChg chg="add mod">
          <ac:chgData name="Venkatesh, Dhananjayan [VISUS]" userId="a0199d1d-0a79-4309-afbe-7ea85bc005cc" providerId="ADAL" clId="{00AA328D-C2A6-42FE-8066-048C65467327}" dt="2022-09-03T15:21:28.110" v="7007" actId="1076"/>
          <ac:spMkLst>
            <pc:docMk/>
            <pc:sldMk cId="1981078483" sldId="268"/>
            <ac:spMk id="9" creationId="{7A442F82-2200-4052-9783-DE05D5060BAD}"/>
          </ac:spMkLst>
        </pc:spChg>
        <pc:spChg chg="add mod">
          <ac:chgData name="Venkatesh, Dhananjayan [VISUS]" userId="a0199d1d-0a79-4309-afbe-7ea85bc005cc" providerId="ADAL" clId="{00AA328D-C2A6-42FE-8066-048C65467327}" dt="2022-09-03T15:17:06.279" v="6931" actId="1076"/>
          <ac:spMkLst>
            <pc:docMk/>
            <pc:sldMk cId="1981078483" sldId="268"/>
            <ac:spMk id="10" creationId="{8DA7C4C7-2C1E-4C26-A2DC-43083790F8B7}"/>
          </ac:spMkLst>
        </pc:spChg>
      </pc:sldChg>
      <pc:sldChg chg="del">
        <pc:chgData name="Venkatesh, Dhananjayan [VISUS]" userId="a0199d1d-0a79-4309-afbe-7ea85bc005cc" providerId="ADAL" clId="{00AA328D-C2A6-42FE-8066-048C65467327}" dt="2022-08-30T18:52:19.750" v="1790" actId="47"/>
        <pc:sldMkLst>
          <pc:docMk/>
          <pc:sldMk cId="761697736" sldId="269"/>
        </pc:sldMkLst>
      </pc:sldChg>
      <pc:sldChg chg="modSp mod">
        <pc:chgData name="Venkatesh, Dhananjayan [VISUS]" userId="a0199d1d-0a79-4309-afbe-7ea85bc005cc" providerId="ADAL" clId="{00AA328D-C2A6-42FE-8066-048C65467327}" dt="2022-08-30T23:32:10.677" v="3022" actId="20577"/>
        <pc:sldMkLst>
          <pc:docMk/>
          <pc:sldMk cId="2474119750" sldId="341"/>
        </pc:sldMkLst>
        <pc:spChg chg="mod">
          <ac:chgData name="Venkatesh, Dhananjayan [VISUS]" userId="a0199d1d-0a79-4309-afbe-7ea85bc005cc" providerId="ADAL" clId="{00AA328D-C2A6-42FE-8066-048C65467327}" dt="2022-08-30T23:32:10.677" v="3022" actId="20577"/>
          <ac:spMkLst>
            <pc:docMk/>
            <pc:sldMk cId="2474119750" sldId="341"/>
            <ac:spMk id="4" creationId="{4C622B3F-6EB0-4743-8AD3-E06658A1C484}"/>
          </ac:spMkLst>
        </pc:spChg>
      </pc:sldChg>
      <pc:sldChg chg="modNotesTx">
        <pc:chgData name="Venkatesh, Dhananjayan [VISUS]" userId="a0199d1d-0a79-4309-afbe-7ea85bc005cc" providerId="ADAL" clId="{00AA328D-C2A6-42FE-8066-048C65467327}" dt="2022-09-03T15:36:58.988" v="7041" actId="6549"/>
        <pc:sldMkLst>
          <pc:docMk/>
          <pc:sldMk cId="1307144481" sldId="342"/>
        </pc:sldMkLst>
      </pc:sldChg>
      <pc:sldChg chg="modSp mod ord">
        <pc:chgData name="Venkatesh, Dhananjayan [VISUS]" userId="a0199d1d-0a79-4309-afbe-7ea85bc005cc" providerId="ADAL" clId="{00AA328D-C2A6-42FE-8066-048C65467327}" dt="2022-08-31T20:00:45.517" v="4810" actId="20577"/>
        <pc:sldMkLst>
          <pc:docMk/>
          <pc:sldMk cId="634843326" sldId="444"/>
        </pc:sldMkLst>
        <pc:spChg chg="mod">
          <ac:chgData name="Venkatesh, Dhananjayan [VISUS]" userId="a0199d1d-0a79-4309-afbe-7ea85bc005cc" providerId="ADAL" clId="{00AA328D-C2A6-42FE-8066-048C65467327}" dt="2022-08-31T20:00:45.517" v="4810" actId="20577"/>
          <ac:spMkLst>
            <pc:docMk/>
            <pc:sldMk cId="634843326" sldId="444"/>
            <ac:spMk id="4" creationId="{D9A84DC0-D4CC-4D0D-9332-06729F3B6BFF}"/>
          </ac:spMkLst>
        </pc:spChg>
      </pc:sldChg>
      <pc:sldChg chg="addSp delSp modSp mod ord">
        <pc:chgData name="Venkatesh, Dhananjayan [VISUS]" userId="a0199d1d-0a79-4309-afbe-7ea85bc005cc" providerId="ADAL" clId="{00AA328D-C2A6-42FE-8066-048C65467327}" dt="2022-09-07T20:46:33.367" v="9797" actId="1035"/>
        <pc:sldMkLst>
          <pc:docMk/>
          <pc:sldMk cId="933983488" sldId="2080106592"/>
        </pc:sldMkLst>
        <pc:spChg chg="del">
          <ac:chgData name="Venkatesh, Dhananjayan [VISUS]" userId="a0199d1d-0a79-4309-afbe-7ea85bc005cc" providerId="ADAL" clId="{00AA328D-C2A6-42FE-8066-048C65467327}" dt="2022-08-30T18:15:04.479" v="403" actId="478"/>
          <ac:spMkLst>
            <pc:docMk/>
            <pc:sldMk cId="933983488" sldId="2080106592"/>
            <ac:spMk id="2" creationId="{53E5D912-FA69-46C1-BD44-20B170389797}"/>
          </ac:spMkLst>
        </pc:spChg>
        <pc:spChg chg="mod">
          <ac:chgData name="Venkatesh, Dhananjayan [VISUS]" userId="a0199d1d-0a79-4309-afbe-7ea85bc005cc" providerId="ADAL" clId="{00AA328D-C2A6-42FE-8066-048C65467327}" dt="2022-08-30T18:15:17.873" v="425" actId="20577"/>
          <ac:spMkLst>
            <pc:docMk/>
            <pc:sldMk cId="933983488" sldId="2080106592"/>
            <ac:spMk id="7" creationId="{4D0E7BAD-8A27-4E4A-9502-DFC3D545EF22}"/>
          </ac:spMkLst>
        </pc:spChg>
        <pc:spChg chg="mod topLvl">
          <ac:chgData name="Venkatesh, Dhananjayan [VISUS]" userId="a0199d1d-0a79-4309-afbe-7ea85bc005cc" providerId="ADAL" clId="{00AA328D-C2A6-42FE-8066-048C65467327}" dt="2022-09-07T14:15:57.545" v="8514" actId="1036"/>
          <ac:spMkLst>
            <pc:docMk/>
            <pc:sldMk cId="933983488" sldId="2080106592"/>
            <ac:spMk id="8" creationId="{C1F08074-D8FE-4C32-945B-073593DA9927}"/>
          </ac:spMkLst>
        </pc:spChg>
        <pc:spChg chg="add del mod">
          <ac:chgData name="Venkatesh, Dhananjayan [VISUS]" userId="a0199d1d-0a79-4309-afbe-7ea85bc005cc" providerId="ADAL" clId="{00AA328D-C2A6-42FE-8066-048C65467327}" dt="2022-09-07T13:53:14.353" v="8142"/>
          <ac:spMkLst>
            <pc:docMk/>
            <pc:sldMk cId="933983488" sldId="2080106592"/>
            <ac:spMk id="10" creationId="{BF9CD742-7F5C-4024-9EA4-30281372990D}"/>
          </ac:spMkLst>
        </pc:spChg>
        <pc:spChg chg="add del mod">
          <ac:chgData name="Venkatesh, Dhananjayan [VISUS]" userId="a0199d1d-0a79-4309-afbe-7ea85bc005cc" providerId="ADAL" clId="{00AA328D-C2A6-42FE-8066-048C65467327}" dt="2022-09-07T13:53:14.353" v="8142"/>
          <ac:spMkLst>
            <pc:docMk/>
            <pc:sldMk cId="933983488" sldId="2080106592"/>
            <ac:spMk id="11" creationId="{74A81126-D036-429D-BC1A-28F49A3598F8}"/>
          </ac:spMkLst>
        </pc:spChg>
        <pc:spChg chg="add del mod">
          <ac:chgData name="Venkatesh, Dhananjayan [VISUS]" userId="a0199d1d-0a79-4309-afbe-7ea85bc005cc" providerId="ADAL" clId="{00AA328D-C2A6-42FE-8066-048C65467327}" dt="2022-09-07T13:53:14.353" v="8142"/>
          <ac:spMkLst>
            <pc:docMk/>
            <pc:sldMk cId="933983488" sldId="2080106592"/>
            <ac:spMk id="14" creationId="{1622DBB8-0BE7-4709-B36D-6B598D738DD3}"/>
          </ac:spMkLst>
        </pc:spChg>
        <pc:spChg chg="add del mod">
          <ac:chgData name="Venkatesh, Dhananjayan [VISUS]" userId="a0199d1d-0a79-4309-afbe-7ea85bc005cc" providerId="ADAL" clId="{00AA328D-C2A6-42FE-8066-048C65467327}" dt="2022-09-07T13:53:14.353" v="8142"/>
          <ac:spMkLst>
            <pc:docMk/>
            <pc:sldMk cId="933983488" sldId="2080106592"/>
            <ac:spMk id="15" creationId="{09DE3286-E4FF-4B96-AC83-3CE99EA2161E}"/>
          </ac:spMkLst>
        </pc:spChg>
        <pc:spChg chg="add del mod">
          <ac:chgData name="Venkatesh, Dhananjayan [VISUS]" userId="a0199d1d-0a79-4309-afbe-7ea85bc005cc" providerId="ADAL" clId="{00AA328D-C2A6-42FE-8066-048C65467327}" dt="2022-09-07T13:53:14.353" v="8142"/>
          <ac:spMkLst>
            <pc:docMk/>
            <pc:sldMk cId="933983488" sldId="2080106592"/>
            <ac:spMk id="17" creationId="{AFF84FFA-EDA7-4565-B64F-BF1FDDA1C93D}"/>
          </ac:spMkLst>
        </pc:spChg>
        <pc:spChg chg="add del mod">
          <ac:chgData name="Venkatesh, Dhananjayan [VISUS]" userId="a0199d1d-0a79-4309-afbe-7ea85bc005cc" providerId="ADAL" clId="{00AA328D-C2A6-42FE-8066-048C65467327}" dt="2022-09-07T13:53:14.353" v="8142"/>
          <ac:spMkLst>
            <pc:docMk/>
            <pc:sldMk cId="933983488" sldId="2080106592"/>
            <ac:spMk id="20" creationId="{9E1FBA75-E4C2-4673-BE9F-BF1D1930097D}"/>
          </ac:spMkLst>
        </pc:spChg>
        <pc:spChg chg="add del mod">
          <ac:chgData name="Venkatesh, Dhananjayan [VISUS]" userId="a0199d1d-0a79-4309-afbe-7ea85bc005cc" providerId="ADAL" clId="{00AA328D-C2A6-42FE-8066-048C65467327}" dt="2022-09-07T13:53:14.353" v="8142"/>
          <ac:spMkLst>
            <pc:docMk/>
            <pc:sldMk cId="933983488" sldId="2080106592"/>
            <ac:spMk id="21" creationId="{2935D953-F171-4528-9E1B-7193A458EA68}"/>
          </ac:spMkLst>
        </pc:spChg>
        <pc:spChg chg="add del mod">
          <ac:chgData name="Venkatesh, Dhananjayan [VISUS]" userId="a0199d1d-0a79-4309-afbe-7ea85bc005cc" providerId="ADAL" clId="{00AA328D-C2A6-42FE-8066-048C65467327}" dt="2022-09-07T13:53:14.353" v="8142"/>
          <ac:spMkLst>
            <pc:docMk/>
            <pc:sldMk cId="933983488" sldId="2080106592"/>
            <ac:spMk id="22" creationId="{B9313DB7-9FCB-4E81-A226-866E6C7F1C65}"/>
          </ac:spMkLst>
        </pc:spChg>
        <pc:spChg chg="add del mod">
          <ac:chgData name="Venkatesh, Dhananjayan [VISUS]" userId="a0199d1d-0a79-4309-afbe-7ea85bc005cc" providerId="ADAL" clId="{00AA328D-C2A6-42FE-8066-048C65467327}" dt="2022-09-07T13:53:14.353" v="8142"/>
          <ac:spMkLst>
            <pc:docMk/>
            <pc:sldMk cId="933983488" sldId="2080106592"/>
            <ac:spMk id="23" creationId="{38030236-F555-47BD-9382-A40AEDB1F8A3}"/>
          </ac:spMkLst>
        </pc:spChg>
        <pc:spChg chg="add del mod">
          <ac:chgData name="Venkatesh, Dhananjayan [VISUS]" userId="a0199d1d-0a79-4309-afbe-7ea85bc005cc" providerId="ADAL" clId="{00AA328D-C2A6-42FE-8066-048C65467327}" dt="2022-09-07T13:53:14.353" v="8142"/>
          <ac:spMkLst>
            <pc:docMk/>
            <pc:sldMk cId="933983488" sldId="2080106592"/>
            <ac:spMk id="24" creationId="{9A3C225C-3E9D-4AB3-BDA4-30B4FD428A5D}"/>
          </ac:spMkLst>
        </pc:spChg>
        <pc:spChg chg="add del mod">
          <ac:chgData name="Venkatesh, Dhananjayan [VISUS]" userId="a0199d1d-0a79-4309-afbe-7ea85bc005cc" providerId="ADAL" clId="{00AA328D-C2A6-42FE-8066-048C65467327}" dt="2022-09-07T13:53:14.353" v="8142"/>
          <ac:spMkLst>
            <pc:docMk/>
            <pc:sldMk cId="933983488" sldId="2080106592"/>
            <ac:spMk id="26" creationId="{A1340A2E-FBB7-442D-ABFF-4D2C28270850}"/>
          </ac:spMkLst>
        </pc:spChg>
        <pc:spChg chg="add del mod">
          <ac:chgData name="Venkatesh, Dhananjayan [VISUS]" userId="a0199d1d-0a79-4309-afbe-7ea85bc005cc" providerId="ADAL" clId="{00AA328D-C2A6-42FE-8066-048C65467327}" dt="2022-09-07T13:53:14.353" v="8142"/>
          <ac:spMkLst>
            <pc:docMk/>
            <pc:sldMk cId="933983488" sldId="2080106592"/>
            <ac:spMk id="27" creationId="{684C6034-2A43-47BF-9751-D995D0A664CB}"/>
          </ac:spMkLst>
        </pc:spChg>
        <pc:spChg chg="add del mod">
          <ac:chgData name="Venkatesh, Dhananjayan [VISUS]" userId="a0199d1d-0a79-4309-afbe-7ea85bc005cc" providerId="ADAL" clId="{00AA328D-C2A6-42FE-8066-048C65467327}" dt="2022-09-07T13:53:14.353" v="8142"/>
          <ac:spMkLst>
            <pc:docMk/>
            <pc:sldMk cId="933983488" sldId="2080106592"/>
            <ac:spMk id="28" creationId="{96F9178A-7F7E-43F1-8DE0-C8836A923A0F}"/>
          </ac:spMkLst>
        </pc:spChg>
        <pc:spChg chg="add del mod">
          <ac:chgData name="Venkatesh, Dhananjayan [VISUS]" userId="a0199d1d-0a79-4309-afbe-7ea85bc005cc" providerId="ADAL" clId="{00AA328D-C2A6-42FE-8066-048C65467327}" dt="2022-09-07T13:53:14.353" v="8142"/>
          <ac:spMkLst>
            <pc:docMk/>
            <pc:sldMk cId="933983488" sldId="2080106592"/>
            <ac:spMk id="29" creationId="{2AAD12FC-49FF-4C7E-BAA2-5B2A36AEED68}"/>
          </ac:spMkLst>
        </pc:spChg>
        <pc:spChg chg="add del mod">
          <ac:chgData name="Venkatesh, Dhananjayan [VISUS]" userId="a0199d1d-0a79-4309-afbe-7ea85bc005cc" providerId="ADAL" clId="{00AA328D-C2A6-42FE-8066-048C65467327}" dt="2022-09-07T13:53:14.353" v="8142"/>
          <ac:spMkLst>
            <pc:docMk/>
            <pc:sldMk cId="933983488" sldId="2080106592"/>
            <ac:spMk id="30" creationId="{1910075F-8339-4CC2-8646-EF6851227B1B}"/>
          </ac:spMkLst>
        </pc:spChg>
        <pc:spChg chg="add del mod">
          <ac:chgData name="Venkatesh, Dhananjayan [VISUS]" userId="a0199d1d-0a79-4309-afbe-7ea85bc005cc" providerId="ADAL" clId="{00AA328D-C2A6-42FE-8066-048C65467327}" dt="2022-09-07T13:53:14.353" v="8142"/>
          <ac:spMkLst>
            <pc:docMk/>
            <pc:sldMk cId="933983488" sldId="2080106592"/>
            <ac:spMk id="31" creationId="{F099F45A-98AD-48DD-8692-EAFD4E483ED5}"/>
          </ac:spMkLst>
        </pc:spChg>
        <pc:spChg chg="add del mod">
          <ac:chgData name="Venkatesh, Dhananjayan [VISUS]" userId="a0199d1d-0a79-4309-afbe-7ea85bc005cc" providerId="ADAL" clId="{00AA328D-C2A6-42FE-8066-048C65467327}" dt="2022-09-07T13:53:14.353" v="8142"/>
          <ac:spMkLst>
            <pc:docMk/>
            <pc:sldMk cId="933983488" sldId="2080106592"/>
            <ac:spMk id="32" creationId="{0FE48FFF-7697-4DB1-B4E4-8FB42DF16668}"/>
          </ac:spMkLst>
        </pc:spChg>
        <pc:spChg chg="add del mod">
          <ac:chgData name="Venkatesh, Dhananjayan [VISUS]" userId="a0199d1d-0a79-4309-afbe-7ea85bc005cc" providerId="ADAL" clId="{00AA328D-C2A6-42FE-8066-048C65467327}" dt="2022-09-07T13:53:14.353" v="8142"/>
          <ac:spMkLst>
            <pc:docMk/>
            <pc:sldMk cId="933983488" sldId="2080106592"/>
            <ac:spMk id="33" creationId="{5CD8B505-DEF8-49B0-87DF-49F4E3689C6D}"/>
          </ac:spMkLst>
        </pc:spChg>
        <pc:spChg chg="add del mod">
          <ac:chgData name="Venkatesh, Dhananjayan [VISUS]" userId="a0199d1d-0a79-4309-afbe-7ea85bc005cc" providerId="ADAL" clId="{00AA328D-C2A6-42FE-8066-048C65467327}" dt="2022-09-07T13:53:14.353" v="8142"/>
          <ac:spMkLst>
            <pc:docMk/>
            <pc:sldMk cId="933983488" sldId="2080106592"/>
            <ac:spMk id="34" creationId="{4BF52B22-250A-401F-8B4C-6775143A6DF8}"/>
          </ac:spMkLst>
        </pc:spChg>
        <pc:spChg chg="add del mod">
          <ac:chgData name="Venkatesh, Dhananjayan [VISUS]" userId="a0199d1d-0a79-4309-afbe-7ea85bc005cc" providerId="ADAL" clId="{00AA328D-C2A6-42FE-8066-048C65467327}" dt="2022-09-07T13:53:14.353" v="8142"/>
          <ac:spMkLst>
            <pc:docMk/>
            <pc:sldMk cId="933983488" sldId="2080106592"/>
            <ac:spMk id="35" creationId="{DBC40D0E-FD69-438F-9C26-DB5E83A14E27}"/>
          </ac:spMkLst>
        </pc:spChg>
        <pc:spChg chg="del">
          <ac:chgData name="Venkatesh, Dhananjayan [VISUS]" userId="a0199d1d-0a79-4309-afbe-7ea85bc005cc" providerId="ADAL" clId="{00AA328D-C2A6-42FE-8066-048C65467327}" dt="2022-08-30T18:15:04.479" v="403" actId="478"/>
          <ac:spMkLst>
            <pc:docMk/>
            <pc:sldMk cId="933983488" sldId="2080106592"/>
            <ac:spMk id="36" creationId="{FAB42CD1-58C5-4BD1-96E0-EC8F758AC6C2}"/>
          </ac:spMkLst>
        </pc:spChg>
        <pc:spChg chg="add del mod">
          <ac:chgData name="Venkatesh, Dhananjayan [VISUS]" userId="a0199d1d-0a79-4309-afbe-7ea85bc005cc" providerId="ADAL" clId="{00AA328D-C2A6-42FE-8066-048C65467327}" dt="2022-09-07T13:53:14.353" v="8142"/>
          <ac:spMkLst>
            <pc:docMk/>
            <pc:sldMk cId="933983488" sldId="2080106592"/>
            <ac:spMk id="37" creationId="{52451796-AE7A-49AC-AC03-32872784244D}"/>
          </ac:spMkLst>
        </pc:spChg>
        <pc:spChg chg="del">
          <ac:chgData name="Venkatesh, Dhananjayan [VISUS]" userId="a0199d1d-0a79-4309-afbe-7ea85bc005cc" providerId="ADAL" clId="{00AA328D-C2A6-42FE-8066-048C65467327}" dt="2022-08-30T18:15:04.479" v="403" actId="478"/>
          <ac:spMkLst>
            <pc:docMk/>
            <pc:sldMk cId="933983488" sldId="2080106592"/>
            <ac:spMk id="39" creationId="{BFC81BDE-2A73-44E8-9EBC-E9A94B3B6783}"/>
          </ac:spMkLst>
        </pc:spChg>
        <pc:spChg chg="add del mod">
          <ac:chgData name="Venkatesh, Dhananjayan [VISUS]" userId="a0199d1d-0a79-4309-afbe-7ea85bc005cc" providerId="ADAL" clId="{00AA328D-C2A6-42FE-8066-048C65467327}" dt="2022-09-07T13:53:14.353" v="8142"/>
          <ac:spMkLst>
            <pc:docMk/>
            <pc:sldMk cId="933983488" sldId="2080106592"/>
            <ac:spMk id="39" creationId="{FCA29836-9992-41E7-B0DE-A4B70F61DB8C}"/>
          </ac:spMkLst>
        </pc:spChg>
        <pc:spChg chg="add del mod">
          <ac:chgData name="Venkatesh, Dhananjayan [VISUS]" userId="a0199d1d-0a79-4309-afbe-7ea85bc005cc" providerId="ADAL" clId="{00AA328D-C2A6-42FE-8066-048C65467327}" dt="2022-09-07T13:53:14.353" v="8142"/>
          <ac:spMkLst>
            <pc:docMk/>
            <pc:sldMk cId="933983488" sldId="2080106592"/>
            <ac:spMk id="40" creationId="{2449892A-FE6E-4947-A04B-E18F01489865}"/>
          </ac:spMkLst>
        </pc:spChg>
        <pc:spChg chg="add del mod">
          <ac:chgData name="Venkatesh, Dhananjayan [VISUS]" userId="a0199d1d-0a79-4309-afbe-7ea85bc005cc" providerId="ADAL" clId="{00AA328D-C2A6-42FE-8066-048C65467327}" dt="2022-09-07T13:53:14.353" v="8142"/>
          <ac:spMkLst>
            <pc:docMk/>
            <pc:sldMk cId="933983488" sldId="2080106592"/>
            <ac:spMk id="41" creationId="{3DA67542-0C00-4E05-86DB-59D1A4735DAD}"/>
          </ac:spMkLst>
        </pc:spChg>
        <pc:spChg chg="add del mod">
          <ac:chgData name="Venkatesh, Dhananjayan [VISUS]" userId="a0199d1d-0a79-4309-afbe-7ea85bc005cc" providerId="ADAL" clId="{00AA328D-C2A6-42FE-8066-048C65467327}" dt="2022-09-07T13:53:14.353" v="8142"/>
          <ac:spMkLst>
            <pc:docMk/>
            <pc:sldMk cId="933983488" sldId="2080106592"/>
            <ac:spMk id="44" creationId="{FE913821-32FB-49B6-83A3-77F033726357}"/>
          </ac:spMkLst>
        </pc:spChg>
        <pc:spChg chg="add del mod">
          <ac:chgData name="Venkatesh, Dhananjayan [VISUS]" userId="a0199d1d-0a79-4309-afbe-7ea85bc005cc" providerId="ADAL" clId="{00AA328D-C2A6-42FE-8066-048C65467327}" dt="2022-09-07T13:53:14.353" v="8142"/>
          <ac:spMkLst>
            <pc:docMk/>
            <pc:sldMk cId="933983488" sldId="2080106592"/>
            <ac:spMk id="45" creationId="{EF277720-ABBD-45FE-87E8-9FA7EB8355EF}"/>
          </ac:spMkLst>
        </pc:spChg>
        <pc:spChg chg="add del mod">
          <ac:chgData name="Venkatesh, Dhananjayan [VISUS]" userId="a0199d1d-0a79-4309-afbe-7ea85bc005cc" providerId="ADAL" clId="{00AA328D-C2A6-42FE-8066-048C65467327}" dt="2022-09-07T13:53:14.353" v="8142"/>
          <ac:spMkLst>
            <pc:docMk/>
            <pc:sldMk cId="933983488" sldId="2080106592"/>
            <ac:spMk id="47" creationId="{4788B3E3-0A60-4943-BE8B-0946078AE9EF}"/>
          </ac:spMkLst>
        </pc:spChg>
        <pc:spChg chg="del">
          <ac:chgData name="Venkatesh, Dhananjayan [VISUS]" userId="a0199d1d-0a79-4309-afbe-7ea85bc005cc" providerId="ADAL" clId="{00AA328D-C2A6-42FE-8066-048C65467327}" dt="2022-08-30T18:15:04.479" v="403" actId="478"/>
          <ac:spMkLst>
            <pc:docMk/>
            <pc:sldMk cId="933983488" sldId="2080106592"/>
            <ac:spMk id="49" creationId="{442540E1-CD7E-4964-83D2-CD15CD1BDD90}"/>
          </ac:spMkLst>
        </pc:spChg>
        <pc:spChg chg="mod topLvl">
          <ac:chgData name="Venkatesh, Dhananjayan [VISUS]" userId="a0199d1d-0a79-4309-afbe-7ea85bc005cc" providerId="ADAL" clId="{00AA328D-C2A6-42FE-8066-048C65467327}" dt="2022-09-07T13:58:04.439" v="8197" actId="164"/>
          <ac:spMkLst>
            <pc:docMk/>
            <pc:sldMk cId="933983488" sldId="2080106592"/>
            <ac:spMk id="49" creationId="{E6C9C92E-932B-40E9-AD40-74AE597C076A}"/>
          </ac:spMkLst>
        </pc:spChg>
        <pc:spChg chg="mod topLvl">
          <ac:chgData name="Venkatesh, Dhananjayan [VISUS]" userId="a0199d1d-0a79-4309-afbe-7ea85bc005cc" providerId="ADAL" clId="{00AA328D-C2A6-42FE-8066-048C65467327}" dt="2022-09-07T20:45:57.857" v="9766" actId="1035"/>
          <ac:spMkLst>
            <pc:docMk/>
            <pc:sldMk cId="933983488" sldId="2080106592"/>
            <ac:spMk id="52" creationId="{5F35220E-B2AC-436D-8F61-8747F6993F19}"/>
          </ac:spMkLst>
        </pc:spChg>
        <pc:spChg chg="del">
          <ac:chgData name="Venkatesh, Dhananjayan [VISUS]" userId="a0199d1d-0a79-4309-afbe-7ea85bc005cc" providerId="ADAL" clId="{00AA328D-C2A6-42FE-8066-048C65467327}" dt="2022-08-30T18:15:04.479" v="403" actId="478"/>
          <ac:spMkLst>
            <pc:docMk/>
            <pc:sldMk cId="933983488" sldId="2080106592"/>
            <ac:spMk id="56" creationId="{CAF42DFA-B2F3-4E87-97A6-6ABE79E422C9}"/>
          </ac:spMkLst>
        </pc:spChg>
        <pc:spChg chg="mod">
          <ac:chgData name="Venkatesh, Dhananjayan [VISUS]" userId="a0199d1d-0a79-4309-afbe-7ea85bc005cc" providerId="ADAL" clId="{00AA328D-C2A6-42FE-8066-048C65467327}" dt="2022-09-07T20:45:38.346" v="9761" actId="1035"/>
          <ac:spMkLst>
            <pc:docMk/>
            <pc:sldMk cId="933983488" sldId="2080106592"/>
            <ac:spMk id="60" creationId="{71BECA0D-E191-43CD-999D-1165A3164470}"/>
          </ac:spMkLst>
        </pc:spChg>
        <pc:spChg chg="del">
          <ac:chgData name="Venkatesh, Dhananjayan [VISUS]" userId="a0199d1d-0a79-4309-afbe-7ea85bc005cc" providerId="ADAL" clId="{00AA328D-C2A6-42FE-8066-048C65467327}" dt="2022-08-30T18:15:04.479" v="403" actId="478"/>
          <ac:spMkLst>
            <pc:docMk/>
            <pc:sldMk cId="933983488" sldId="2080106592"/>
            <ac:spMk id="61" creationId="{25A72869-F41C-489D-9EC1-9EA9221AB7BA}"/>
          </ac:spMkLst>
        </pc:spChg>
        <pc:spChg chg="del">
          <ac:chgData name="Venkatesh, Dhananjayan [VISUS]" userId="a0199d1d-0a79-4309-afbe-7ea85bc005cc" providerId="ADAL" clId="{00AA328D-C2A6-42FE-8066-048C65467327}" dt="2022-08-30T18:15:04.479" v="403" actId="478"/>
          <ac:spMkLst>
            <pc:docMk/>
            <pc:sldMk cId="933983488" sldId="2080106592"/>
            <ac:spMk id="62" creationId="{3BAF87DE-68D7-4BD3-AA13-0B3072DE7FC9}"/>
          </ac:spMkLst>
        </pc:spChg>
        <pc:spChg chg="del">
          <ac:chgData name="Venkatesh, Dhananjayan [VISUS]" userId="a0199d1d-0a79-4309-afbe-7ea85bc005cc" providerId="ADAL" clId="{00AA328D-C2A6-42FE-8066-048C65467327}" dt="2022-08-30T18:15:04.479" v="403" actId="478"/>
          <ac:spMkLst>
            <pc:docMk/>
            <pc:sldMk cId="933983488" sldId="2080106592"/>
            <ac:spMk id="63" creationId="{1BF12CA6-652C-477B-94BC-9D3B37F45971}"/>
          </ac:spMkLst>
        </pc:spChg>
        <pc:spChg chg="mod">
          <ac:chgData name="Venkatesh, Dhananjayan [VISUS]" userId="a0199d1d-0a79-4309-afbe-7ea85bc005cc" providerId="ADAL" clId="{00AA328D-C2A6-42FE-8066-048C65467327}" dt="2022-09-07T14:09:53.918" v="8397" actId="1076"/>
          <ac:spMkLst>
            <pc:docMk/>
            <pc:sldMk cId="933983488" sldId="2080106592"/>
            <ac:spMk id="63" creationId="{F2B5D222-A7AF-4BB6-8931-0A46103AEF9C}"/>
          </ac:spMkLst>
        </pc:spChg>
        <pc:spChg chg="mod">
          <ac:chgData name="Venkatesh, Dhananjayan [VISUS]" userId="a0199d1d-0a79-4309-afbe-7ea85bc005cc" providerId="ADAL" clId="{00AA328D-C2A6-42FE-8066-048C65467327}" dt="2022-09-07T14:08:48.838" v="8389" actId="164"/>
          <ac:spMkLst>
            <pc:docMk/>
            <pc:sldMk cId="933983488" sldId="2080106592"/>
            <ac:spMk id="66" creationId="{95F00562-D276-464A-AE86-AB0D4B721CBB}"/>
          </ac:spMkLst>
        </pc:spChg>
        <pc:spChg chg="mod">
          <ac:chgData name="Venkatesh, Dhananjayan [VISUS]" userId="a0199d1d-0a79-4309-afbe-7ea85bc005cc" providerId="ADAL" clId="{00AA328D-C2A6-42FE-8066-048C65467327}" dt="2022-09-07T14:10:06.916" v="8399" actId="1076"/>
          <ac:spMkLst>
            <pc:docMk/>
            <pc:sldMk cId="933983488" sldId="2080106592"/>
            <ac:spMk id="69" creationId="{48D95480-E177-4C97-876E-F164002F4715}"/>
          </ac:spMkLst>
        </pc:spChg>
        <pc:spChg chg="del">
          <ac:chgData name="Venkatesh, Dhananjayan [VISUS]" userId="a0199d1d-0a79-4309-afbe-7ea85bc005cc" providerId="ADAL" clId="{00AA328D-C2A6-42FE-8066-048C65467327}" dt="2022-08-30T18:15:04.479" v="403" actId="478"/>
          <ac:spMkLst>
            <pc:docMk/>
            <pc:sldMk cId="933983488" sldId="2080106592"/>
            <ac:spMk id="70" creationId="{38D88413-39D2-4D19-8FEE-C1DE38067B79}"/>
          </ac:spMkLst>
        </pc:spChg>
        <pc:spChg chg="mod">
          <ac:chgData name="Venkatesh, Dhananjayan [VISUS]" userId="a0199d1d-0a79-4309-afbe-7ea85bc005cc" providerId="ADAL" clId="{00AA328D-C2A6-42FE-8066-048C65467327}" dt="2022-09-07T14:10:46.270" v="8406" actId="1076"/>
          <ac:spMkLst>
            <pc:docMk/>
            <pc:sldMk cId="933983488" sldId="2080106592"/>
            <ac:spMk id="72" creationId="{0896D5D4-1580-4EE2-B9ED-D50FC0F638FD}"/>
          </ac:spMkLst>
        </pc:spChg>
        <pc:spChg chg="del">
          <ac:chgData name="Venkatesh, Dhananjayan [VISUS]" userId="a0199d1d-0a79-4309-afbe-7ea85bc005cc" providerId="ADAL" clId="{00AA328D-C2A6-42FE-8066-048C65467327}" dt="2022-08-30T18:15:04.479" v="403" actId="478"/>
          <ac:spMkLst>
            <pc:docMk/>
            <pc:sldMk cId="933983488" sldId="2080106592"/>
            <ac:spMk id="72" creationId="{9017F1E9-005C-423E-BD37-56979257CE28}"/>
          </ac:spMkLst>
        </pc:spChg>
        <pc:spChg chg="mod">
          <ac:chgData name="Venkatesh, Dhananjayan [VISUS]" userId="a0199d1d-0a79-4309-afbe-7ea85bc005cc" providerId="ADAL" clId="{00AA328D-C2A6-42FE-8066-048C65467327}" dt="2022-09-07T20:45:26.010" v="9754" actId="1038"/>
          <ac:spMkLst>
            <pc:docMk/>
            <pc:sldMk cId="933983488" sldId="2080106592"/>
            <ac:spMk id="75" creationId="{6DCA3091-F34D-4E99-8F5D-2973951B11BD}"/>
          </ac:spMkLst>
        </pc:spChg>
        <pc:spChg chg="del">
          <ac:chgData name="Venkatesh, Dhananjayan [VISUS]" userId="a0199d1d-0a79-4309-afbe-7ea85bc005cc" providerId="ADAL" clId="{00AA328D-C2A6-42FE-8066-048C65467327}" dt="2022-08-30T18:15:04.479" v="403" actId="478"/>
          <ac:spMkLst>
            <pc:docMk/>
            <pc:sldMk cId="933983488" sldId="2080106592"/>
            <ac:spMk id="76" creationId="{AE843425-56C3-4C38-B55C-C9B1C68CDE17}"/>
          </ac:spMkLst>
        </pc:spChg>
        <pc:spChg chg="mod">
          <ac:chgData name="Venkatesh, Dhananjayan [VISUS]" userId="a0199d1d-0a79-4309-afbe-7ea85bc005cc" providerId="ADAL" clId="{00AA328D-C2A6-42FE-8066-048C65467327}" dt="2022-08-31T20:00:33.200" v="4807" actId="20577"/>
          <ac:spMkLst>
            <pc:docMk/>
            <pc:sldMk cId="933983488" sldId="2080106592"/>
            <ac:spMk id="78" creationId="{A75C5185-E1F1-4A5A-947C-2C2EF0135F45}"/>
          </ac:spMkLst>
        </pc:spChg>
        <pc:spChg chg="mod">
          <ac:chgData name="Venkatesh, Dhananjayan [VISUS]" userId="a0199d1d-0a79-4309-afbe-7ea85bc005cc" providerId="ADAL" clId="{00AA328D-C2A6-42FE-8066-048C65467327}" dt="2022-09-07T20:46:33.367" v="9797" actId="1035"/>
          <ac:spMkLst>
            <pc:docMk/>
            <pc:sldMk cId="933983488" sldId="2080106592"/>
            <ac:spMk id="80" creationId="{78D83361-1E83-4E4D-93B2-78D1E58CF482}"/>
          </ac:spMkLst>
        </pc:spChg>
        <pc:spChg chg="add del mod">
          <ac:chgData name="Venkatesh, Dhananjayan [VISUS]" userId="a0199d1d-0a79-4309-afbe-7ea85bc005cc" providerId="ADAL" clId="{00AA328D-C2A6-42FE-8066-048C65467327}" dt="2022-09-07T19:52:38.297" v="9612" actId="478"/>
          <ac:spMkLst>
            <pc:docMk/>
            <pc:sldMk cId="933983488" sldId="2080106592"/>
            <ac:spMk id="112" creationId="{782ABB37-44D4-4F10-9E7B-EB843777398A}"/>
          </ac:spMkLst>
        </pc:spChg>
        <pc:spChg chg="add mod">
          <ac:chgData name="Venkatesh, Dhananjayan [VISUS]" userId="a0199d1d-0a79-4309-afbe-7ea85bc005cc" providerId="ADAL" clId="{00AA328D-C2A6-42FE-8066-048C65467327}" dt="2022-09-07T14:17:02.476" v="8548"/>
          <ac:spMkLst>
            <pc:docMk/>
            <pc:sldMk cId="933983488" sldId="2080106592"/>
            <ac:spMk id="122" creationId="{BC2C465F-69B0-4B9D-A432-4C323905389E}"/>
          </ac:spMkLst>
        </pc:spChg>
        <pc:spChg chg="add del mod">
          <ac:chgData name="Venkatesh, Dhananjayan [VISUS]" userId="a0199d1d-0a79-4309-afbe-7ea85bc005cc" providerId="ADAL" clId="{00AA328D-C2A6-42FE-8066-048C65467327}" dt="2022-09-07T19:52:35.942" v="9611" actId="478"/>
          <ac:spMkLst>
            <pc:docMk/>
            <pc:sldMk cId="933983488" sldId="2080106592"/>
            <ac:spMk id="123" creationId="{BB69810E-D02A-48D8-A968-BA3BC9262468}"/>
          </ac:spMkLst>
        </pc:spChg>
        <pc:spChg chg="add del mod">
          <ac:chgData name="Venkatesh, Dhananjayan [VISUS]" userId="a0199d1d-0a79-4309-afbe-7ea85bc005cc" providerId="ADAL" clId="{00AA328D-C2A6-42FE-8066-048C65467327}" dt="2022-09-07T19:52:33.183" v="9610" actId="478"/>
          <ac:spMkLst>
            <pc:docMk/>
            <pc:sldMk cId="933983488" sldId="2080106592"/>
            <ac:spMk id="124" creationId="{84E97D88-C2C6-46C0-BC5C-2FFE31FC7B0B}"/>
          </ac:spMkLst>
        </pc:spChg>
        <pc:spChg chg="del">
          <ac:chgData name="Venkatesh, Dhananjayan [VISUS]" userId="a0199d1d-0a79-4309-afbe-7ea85bc005cc" providerId="ADAL" clId="{00AA328D-C2A6-42FE-8066-048C65467327}" dt="2022-08-30T18:15:04.479" v="403" actId="478"/>
          <ac:spMkLst>
            <pc:docMk/>
            <pc:sldMk cId="933983488" sldId="2080106592"/>
            <ac:spMk id="157" creationId="{EDD88705-A438-44F6-BB42-BE754AC9CEB0}"/>
          </ac:spMkLst>
        </pc:spChg>
        <pc:spChg chg="del">
          <ac:chgData name="Venkatesh, Dhananjayan [VISUS]" userId="a0199d1d-0a79-4309-afbe-7ea85bc005cc" providerId="ADAL" clId="{00AA328D-C2A6-42FE-8066-048C65467327}" dt="2022-08-30T18:15:04.479" v="403" actId="478"/>
          <ac:spMkLst>
            <pc:docMk/>
            <pc:sldMk cId="933983488" sldId="2080106592"/>
            <ac:spMk id="2082" creationId="{62B6893C-5375-48F2-97B8-3B69BB0567B1}"/>
          </ac:spMkLst>
        </pc:spChg>
        <pc:grpChg chg="add mod">
          <ac:chgData name="Venkatesh, Dhananjayan [VISUS]" userId="a0199d1d-0a79-4309-afbe-7ea85bc005cc" providerId="ADAL" clId="{00AA328D-C2A6-42FE-8066-048C65467327}" dt="2022-09-07T20:45:57.857" v="9766" actId="1035"/>
          <ac:grpSpMkLst>
            <pc:docMk/>
            <pc:sldMk cId="933983488" sldId="2080106592"/>
            <ac:grpSpMk id="2" creationId="{36EB6ADA-8C6A-4C49-B4F2-10E71EC0176E}"/>
          </ac:grpSpMkLst>
        </pc:grpChg>
        <pc:grpChg chg="add mod">
          <ac:chgData name="Venkatesh, Dhananjayan [VISUS]" userId="a0199d1d-0a79-4309-afbe-7ea85bc005cc" providerId="ADAL" clId="{00AA328D-C2A6-42FE-8066-048C65467327}" dt="2022-09-07T14:15:57.545" v="8514" actId="1036"/>
          <ac:grpSpMkLst>
            <pc:docMk/>
            <pc:sldMk cId="933983488" sldId="2080106592"/>
            <ac:grpSpMk id="3" creationId="{54AF206D-53AD-4F19-9E00-A9DE48961595}"/>
          </ac:grpSpMkLst>
        </pc:grpChg>
        <pc:grpChg chg="add mod">
          <ac:chgData name="Venkatesh, Dhananjayan [VISUS]" userId="a0199d1d-0a79-4309-afbe-7ea85bc005cc" providerId="ADAL" clId="{00AA328D-C2A6-42FE-8066-048C65467327}" dt="2022-09-07T14:05:56.743" v="8365" actId="121"/>
          <ac:grpSpMkLst>
            <pc:docMk/>
            <pc:sldMk cId="933983488" sldId="2080106592"/>
            <ac:grpSpMk id="5" creationId="{76EBD615-A5DC-4536-BEC9-BEC30A9697F5}"/>
          </ac:grpSpMkLst>
        </pc:grpChg>
        <pc:grpChg chg="add del mod">
          <ac:chgData name="Venkatesh, Dhananjayan [VISUS]" userId="a0199d1d-0a79-4309-afbe-7ea85bc005cc" providerId="ADAL" clId="{00AA328D-C2A6-42FE-8066-048C65467327}" dt="2022-09-07T13:57:41.342" v="8192" actId="478"/>
          <ac:grpSpMkLst>
            <pc:docMk/>
            <pc:sldMk cId="933983488" sldId="2080106592"/>
            <ac:grpSpMk id="6" creationId="{D9B0D3CC-0497-474A-8ACF-6C28118CAC2A}"/>
          </ac:grpSpMkLst>
        </pc:grpChg>
        <pc:grpChg chg="add del mod">
          <ac:chgData name="Venkatesh, Dhananjayan [VISUS]" userId="a0199d1d-0a79-4309-afbe-7ea85bc005cc" providerId="ADAL" clId="{00AA328D-C2A6-42FE-8066-048C65467327}" dt="2022-09-07T13:57:29.572" v="8189" actId="478"/>
          <ac:grpSpMkLst>
            <pc:docMk/>
            <pc:sldMk cId="933983488" sldId="2080106592"/>
            <ac:grpSpMk id="48" creationId="{FEE02156-4D3E-4303-B451-C719A9BB36EA}"/>
          </ac:grpSpMkLst>
        </pc:grpChg>
        <pc:grpChg chg="add del mod">
          <ac:chgData name="Venkatesh, Dhananjayan [VISUS]" userId="a0199d1d-0a79-4309-afbe-7ea85bc005cc" providerId="ADAL" clId="{00AA328D-C2A6-42FE-8066-048C65467327}" dt="2022-09-07T13:57:12.689" v="8186" actId="478"/>
          <ac:grpSpMkLst>
            <pc:docMk/>
            <pc:sldMk cId="933983488" sldId="2080106592"/>
            <ac:grpSpMk id="51" creationId="{765E4494-4946-4DB4-9AE7-D7694C146FAB}"/>
          </ac:grpSpMkLst>
        </pc:grpChg>
        <pc:grpChg chg="add mod">
          <ac:chgData name="Venkatesh, Dhananjayan [VISUS]" userId="a0199d1d-0a79-4309-afbe-7ea85bc005cc" providerId="ADAL" clId="{00AA328D-C2A6-42FE-8066-048C65467327}" dt="2022-09-07T20:45:26.010" v="9754" actId="1038"/>
          <ac:grpSpMkLst>
            <pc:docMk/>
            <pc:sldMk cId="933983488" sldId="2080106592"/>
            <ac:grpSpMk id="54" creationId="{510FAFDB-968B-4FAB-901C-ADAECB9AD347}"/>
          </ac:grpSpMkLst>
        </pc:grpChg>
        <pc:grpChg chg="add mod">
          <ac:chgData name="Venkatesh, Dhananjayan [VISUS]" userId="a0199d1d-0a79-4309-afbe-7ea85bc005cc" providerId="ADAL" clId="{00AA328D-C2A6-42FE-8066-048C65467327}" dt="2022-09-07T20:45:38.346" v="9761" actId="1035"/>
          <ac:grpSpMkLst>
            <pc:docMk/>
            <pc:sldMk cId="933983488" sldId="2080106592"/>
            <ac:grpSpMk id="55" creationId="{7C18A20F-F2BC-403E-BAC1-248EE8F3FD41}"/>
          </ac:grpSpMkLst>
        </pc:grpChg>
        <pc:grpChg chg="del">
          <ac:chgData name="Venkatesh, Dhananjayan [VISUS]" userId="a0199d1d-0a79-4309-afbe-7ea85bc005cc" providerId="ADAL" clId="{00AA328D-C2A6-42FE-8066-048C65467327}" dt="2022-08-30T18:15:04.479" v="403" actId="478"/>
          <ac:grpSpMkLst>
            <pc:docMk/>
            <pc:sldMk cId="933983488" sldId="2080106592"/>
            <ac:grpSpMk id="57" creationId="{F475A937-9779-44A5-A379-69FA902BA27C}"/>
          </ac:grpSpMkLst>
        </pc:grpChg>
        <pc:grpChg chg="add del mod">
          <ac:chgData name="Venkatesh, Dhananjayan [VISUS]" userId="a0199d1d-0a79-4309-afbe-7ea85bc005cc" providerId="ADAL" clId="{00AA328D-C2A6-42FE-8066-048C65467327}" dt="2022-09-07T14:04:22.796" v="8345" actId="478"/>
          <ac:grpSpMkLst>
            <pc:docMk/>
            <pc:sldMk cId="933983488" sldId="2080106592"/>
            <ac:grpSpMk id="59" creationId="{87CA5E6C-814C-4DF7-889D-D039CC3E70E6}"/>
          </ac:grpSpMkLst>
        </pc:grpChg>
        <pc:grpChg chg="add del mod">
          <ac:chgData name="Venkatesh, Dhananjayan [VISUS]" userId="a0199d1d-0a79-4309-afbe-7ea85bc005cc" providerId="ADAL" clId="{00AA328D-C2A6-42FE-8066-048C65467327}" dt="2022-09-07T14:01:24.126" v="8307" actId="478"/>
          <ac:grpSpMkLst>
            <pc:docMk/>
            <pc:sldMk cId="933983488" sldId="2080106592"/>
            <ac:grpSpMk id="62" creationId="{4889C8B2-BDFA-4ED4-83CC-746C3D6E07E0}"/>
          </ac:grpSpMkLst>
        </pc:grpChg>
        <pc:grpChg chg="add del mod">
          <ac:chgData name="Venkatesh, Dhananjayan [VISUS]" userId="a0199d1d-0a79-4309-afbe-7ea85bc005cc" providerId="ADAL" clId="{00AA328D-C2A6-42FE-8066-048C65467327}" dt="2022-09-07T14:03:30.791" v="8341" actId="478"/>
          <ac:grpSpMkLst>
            <pc:docMk/>
            <pc:sldMk cId="933983488" sldId="2080106592"/>
            <ac:grpSpMk id="65" creationId="{F20770A1-CF93-45AC-8334-3A5D4FDC5DCC}"/>
          </ac:grpSpMkLst>
        </pc:grpChg>
        <pc:grpChg chg="add del mod">
          <ac:chgData name="Venkatesh, Dhananjayan [VISUS]" userId="a0199d1d-0a79-4309-afbe-7ea85bc005cc" providerId="ADAL" clId="{00AA328D-C2A6-42FE-8066-048C65467327}" dt="2022-09-07T14:05:13.303" v="8360" actId="478"/>
          <ac:grpSpMkLst>
            <pc:docMk/>
            <pc:sldMk cId="933983488" sldId="2080106592"/>
            <ac:grpSpMk id="68" creationId="{46D37374-8CFD-4913-9A8B-33411C3F3F88}"/>
          </ac:grpSpMkLst>
        </pc:grpChg>
        <pc:grpChg chg="add del mod">
          <ac:chgData name="Venkatesh, Dhananjayan [VISUS]" userId="a0199d1d-0a79-4309-afbe-7ea85bc005cc" providerId="ADAL" clId="{00AA328D-C2A6-42FE-8066-048C65467327}" dt="2022-09-07T14:01:02.542" v="8303" actId="478"/>
          <ac:grpSpMkLst>
            <pc:docMk/>
            <pc:sldMk cId="933983488" sldId="2080106592"/>
            <ac:grpSpMk id="71" creationId="{05F757A1-7FA6-45E5-98C1-0A02A05BEB72}"/>
          </ac:grpSpMkLst>
        </pc:grpChg>
        <pc:grpChg chg="add del mod">
          <ac:chgData name="Venkatesh, Dhananjayan [VISUS]" userId="a0199d1d-0a79-4309-afbe-7ea85bc005cc" providerId="ADAL" clId="{00AA328D-C2A6-42FE-8066-048C65467327}" dt="2022-09-07T14:02:34.328" v="8333" actId="478"/>
          <ac:grpSpMkLst>
            <pc:docMk/>
            <pc:sldMk cId="933983488" sldId="2080106592"/>
            <ac:grpSpMk id="74" creationId="{DFD2FECA-7FA0-45D2-A812-574A6CFD48CB}"/>
          </ac:grpSpMkLst>
        </pc:grpChg>
        <pc:grpChg chg="add del mod">
          <ac:chgData name="Venkatesh, Dhananjayan [VISUS]" userId="a0199d1d-0a79-4309-afbe-7ea85bc005cc" providerId="ADAL" clId="{00AA328D-C2A6-42FE-8066-048C65467327}" dt="2022-09-07T14:00:54.375" v="8301" actId="478"/>
          <ac:grpSpMkLst>
            <pc:docMk/>
            <pc:sldMk cId="933983488" sldId="2080106592"/>
            <ac:grpSpMk id="79" creationId="{742C180C-9B89-43FE-90F1-D2FF42C91F8A}"/>
          </ac:grpSpMkLst>
        </pc:grpChg>
        <pc:grpChg chg="add mod">
          <ac:chgData name="Venkatesh, Dhananjayan [VISUS]" userId="a0199d1d-0a79-4309-afbe-7ea85bc005cc" providerId="ADAL" clId="{00AA328D-C2A6-42FE-8066-048C65467327}" dt="2022-09-07T14:10:06.916" v="8399" actId="1076"/>
          <ac:grpSpMkLst>
            <pc:docMk/>
            <pc:sldMk cId="933983488" sldId="2080106592"/>
            <ac:grpSpMk id="87" creationId="{8802DBC8-AB51-4728-9A16-0FFEEFB2B5CD}"/>
          </ac:grpSpMkLst>
        </pc:grpChg>
        <pc:grpChg chg="add mod">
          <ac:chgData name="Venkatesh, Dhananjayan [VISUS]" userId="a0199d1d-0a79-4309-afbe-7ea85bc005cc" providerId="ADAL" clId="{00AA328D-C2A6-42FE-8066-048C65467327}" dt="2022-09-07T14:10:46.270" v="8406" actId="1076"/>
          <ac:grpSpMkLst>
            <pc:docMk/>
            <pc:sldMk cId="933983488" sldId="2080106592"/>
            <ac:grpSpMk id="88" creationId="{DBBB8B77-8483-4BE2-A0FD-3E517F9A08D3}"/>
          </ac:grpSpMkLst>
        </pc:grpChg>
        <pc:grpChg chg="add mod">
          <ac:chgData name="Venkatesh, Dhananjayan [VISUS]" userId="a0199d1d-0a79-4309-afbe-7ea85bc005cc" providerId="ADAL" clId="{00AA328D-C2A6-42FE-8066-048C65467327}" dt="2022-09-07T14:08:48.838" v="8389" actId="164"/>
          <ac:grpSpMkLst>
            <pc:docMk/>
            <pc:sldMk cId="933983488" sldId="2080106592"/>
            <ac:grpSpMk id="90" creationId="{3642BC0C-6CB7-44D8-B3DA-41DDBB142C81}"/>
          </ac:grpSpMkLst>
        </pc:grpChg>
        <pc:grpChg chg="add mod">
          <ac:chgData name="Venkatesh, Dhananjayan [VISUS]" userId="a0199d1d-0a79-4309-afbe-7ea85bc005cc" providerId="ADAL" clId="{00AA328D-C2A6-42FE-8066-048C65467327}" dt="2022-09-07T14:09:53.918" v="8397" actId="1076"/>
          <ac:grpSpMkLst>
            <pc:docMk/>
            <pc:sldMk cId="933983488" sldId="2080106592"/>
            <ac:grpSpMk id="91" creationId="{677184FE-05BE-4688-AAA4-8A4B3FE959F0}"/>
          </ac:grpSpMkLst>
        </pc:grpChg>
        <pc:grpChg chg="add mod">
          <ac:chgData name="Venkatesh, Dhananjayan [VISUS]" userId="a0199d1d-0a79-4309-afbe-7ea85bc005cc" providerId="ADAL" clId="{00AA328D-C2A6-42FE-8066-048C65467327}" dt="2022-09-07T20:46:33.367" v="9797" actId="1035"/>
          <ac:grpSpMkLst>
            <pc:docMk/>
            <pc:sldMk cId="933983488" sldId="2080106592"/>
            <ac:grpSpMk id="100" creationId="{15047F03-D417-466F-9F9C-8E7863AD54F9}"/>
          </ac:grpSpMkLst>
        </pc:grpChg>
        <pc:grpChg chg="del">
          <ac:chgData name="Venkatesh, Dhananjayan [VISUS]" userId="a0199d1d-0a79-4309-afbe-7ea85bc005cc" providerId="ADAL" clId="{00AA328D-C2A6-42FE-8066-048C65467327}" dt="2022-08-30T18:15:04.479" v="403" actId="478"/>
          <ac:grpSpMkLst>
            <pc:docMk/>
            <pc:sldMk cId="933983488" sldId="2080106592"/>
            <ac:grpSpMk id="2056" creationId="{4BB2013E-2DA0-4D2C-AF8F-EE692EB81A58}"/>
          </ac:grpSpMkLst>
        </pc:grpChg>
        <pc:grpChg chg="del">
          <ac:chgData name="Venkatesh, Dhananjayan [VISUS]" userId="a0199d1d-0a79-4309-afbe-7ea85bc005cc" providerId="ADAL" clId="{00AA328D-C2A6-42FE-8066-048C65467327}" dt="2022-08-30T18:15:04.479" v="403" actId="478"/>
          <ac:grpSpMkLst>
            <pc:docMk/>
            <pc:sldMk cId="933983488" sldId="2080106592"/>
            <ac:grpSpMk id="2058" creationId="{83580B81-4E5A-4053-836E-3AD6DD55BAA9}"/>
          </ac:grpSpMkLst>
        </pc:grpChg>
        <pc:grpChg chg="del">
          <ac:chgData name="Venkatesh, Dhananjayan [VISUS]" userId="a0199d1d-0a79-4309-afbe-7ea85bc005cc" providerId="ADAL" clId="{00AA328D-C2A6-42FE-8066-048C65467327}" dt="2022-08-30T18:15:04.479" v="403" actId="478"/>
          <ac:grpSpMkLst>
            <pc:docMk/>
            <pc:sldMk cId="933983488" sldId="2080106592"/>
            <ac:grpSpMk id="2059" creationId="{4EEEC597-F607-4DE4-B1BA-CC4311037D39}"/>
          </ac:grpSpMkLst>
        </pc:grpChg>
        <pc:grpChg chg="del">
          <ac:chgData name="Venkatesh, Dhananjayan [VISUS]" userId="a0199d1d-0a79-4309-afbe-7ea85bc005cc" providerId="ADAL" clId="{00AA328D-C2A6-42FE-8066-048C65467327}" dt="2022-08-30T18:15:04.479" v="403" actId="478"/>
          <ac:grpSpMkLst>
            <pc:docMk/>
            <pc:sldMk cId="933983488" sldId="2080106592"/>
            <ac:grpSpMk id="2060" creationId="{1D0A5C5E-5C9E-4113-9B0E-6FC5D41CB28D}"/>
          </ac:grpSpMkLst>
        </pc:grpChg>
        <pc:grpChg chg="del">
          <ac:chgData name="Venkatesh, Dhananjayan [VISUS]" userId="a0199d1d-0a79-4309-afbe-7ea85bc005cc" providerId="ADAL" clId="{00AA328D-C2A6-42FE-8066-048C65467327}" dt="2022-08-30T18:15:04.479" v="403" actId="478"/>
          <ac:grpSpMkLst>
            <pc:docMk/>
            <pc:sldMk cId="933983488" sldId="2080106592"/>
            <ac:grpSpMk id="2061" creationId="{E8EDFA95-701B-464F-AD3E-89C5BD977710}"/>
          </ac:grpSpMkLst>
        </pc:grpChg>
        <pc:grpChg chg="del">
          <ac:chgData name="Venkatesh, Dhananjayan [VISUS]" userId="a0199d1d-0a79-4309-afbe-7ea85bc005cc" providerId="ADAL" clId="{00AA328D-C2A6-42FE-8066-048C65467327}" dt="2022-08-30T18:15:04.479" v="403" actId="478"/>
          <ac:grpSpMkLst>
            <pc:docMk/>
            <pc:sldMk cId="933983488" sldId="2080106592"/>
            <ac:grpSpMk id="2062" creationId="{142F6A12-845E-40AC-91F8-CB98150D26F9}"/>
          </ac:grpSpMkLst>
        </pc:grpChg>
        <pc:grpChg chg="del">
          <ac:chgData name="Venkatesh, Dhananjayan [VISUS]" userId="a0199d1d-0a79-4309-afbe-7ea85bc005cc" providerId="ADAL" clId="{00AA328D-C2A6-42FE-8066-048C65467327}" dt="2022-08-30T18:15:04.479" v="403" actId="478"/>
          <ac:grpSpMkLst>
            <pc:docMk/>
            <pc:sldMk cId="933983488" sldId="2080106592"/>
            <ac:grpSpMk id="2063" creationId="{B95C3361-AAA0-4A2F-8DF6-138CC32FDC34}"/>
          </ac:grpSpMkLst>
        </pc:grpChg>
        <pc:grpChg chg="del">
          <ac:chgData name="Venkatesh, Dhananjayan [VISUS]" userId="a0199d1d-0a79-4309-afbe-7ea85bc005cc" providerId="ADAL" clId="{00AA328D-C2A6-42FE-8066-048C65467327}" dt="2022-08-30T18:15:04.479" v="403" actId="478"/>
          <ac:grpSpMkLst>
            <pc:docMk/>
            <pc:sldMk cId="933983488" sldId="2080106592"/>
            <ac:grpSpMk id="2068" creationId="{88F64FC5-C5B8-4717-9542-32C972A478EE}"/>
          </ac:grpSpMkLst>
        </pc:grpChg>
        <pc:grpChg chg="del">
          <ac:chgData name="Venkatesh, Dhananjayan [VISUS]" userId="a0199d1d-0a79-4309-afbe-7ea85bc005cc" providerId="ADAL" clId="{00AA328D-C2A6-42FE-8066-048C65467327}" dt="2022-08-30T18:15:04.479" v="403" actId="478"/>
          <ac:grpSpMkLst>
            <pc:docMk/>
            <pc:sldMk cId="933983488" sldId="2080106592"/>
            <ac:grpSpMk id="2074" creationId="{932F9821-2D4E-403A-884F-A13B98C62113}"/>
          </ac:grpSpMkLst>
        </pc:grpChg>
        <pc:grpChg chg="del">
          <ac:chgData name="Venkatesh, Dhananjayan [VISUS]" userId="a0199d1d-0a79-4309-afbe-7ea85bc005cc" providerId="ADAL" clId="{00AA328D-C2A6-42FE-8066-048C65467327}" dt="2022-08-30T18:15:04.479" v="403" actId="478"/>
          <ac:grpSpMkLst>
            <pc:docMk/>
            <pc:sldMk cId="933983488" sldId="2080106592"/>
            <ac:grpSpMk id="2078" creationId="{81A2F040-26B6-48D9-929A-C824BED8C17A}"/>
          </ac:grpSpMkLst>
        </pc:grpChg>
        <pc:picChg chg="del mod topLvl">
          <ac:chgData name="Venkatesh, Dhananjayan [VISUS]" userId="a0199d1d-0a79-4309-afbe-7ea85bc005cc" providerId="ADAL" clId="{00AA328D-C2A6-42FE-8066-048C65467327}" dt="2022-09-07T13:57:41.342" v="8192" actId="478"/>
          <ac:picMkLst>
            <pc:docMk/>
            <pc:sldMk cId="933983488" sldId="2080106592"/>
            <ac:picMk id="9" creationId="{042BBC19-D078-4628-AC83-E1FED27430C5}"/>
          </ac:picMkLst>
        </pc:picChg>
        <pc:picChg chg="del mod topLvl">
          <ac:chgData name="Venkatesh, Dhananjayan [VISUS]" userId="a0199d1d-0a79-4309-afbe-7ea85bc005cc" providerId="ADAL" clId="{00AA328D-C2A6-42FE-8066-048C65467327}" dt="2022-09-07T13:57:29.572" v="8189" actId="478"/>
          <ac:picMkLst>
            <pc:docMk/>
            <pc:sldMk cId="933983488" sldId="2080106592"/>
            <ac:picMk id="50" creationId="{B7D7AB92-1EC3-4DE6-8845-5E540DF47E3F}"/>
          </ac:picMkLst>
        </pc:picChg>
        <pc:picChg chg="add del mod topLvl">
          <ac:chgData name="Venkatesh, Dhananjayan [VISUS]" userId="a0199d1d-0a79-4309-afbe-7ea85bc005cc" providerId="ADAL" clId="{00AA328D-C2A6-42FE-8066-048C65467327}" dt="2022-09-07T13:57:12.689" v="8186" actId="478"/>
          <ac:picMkLst>
            <pc:docMk/>
            <pc:sldMk cId="933983488" sldId="2080106592"/>
            <ac:picMk id="53" creationId="{AF77121F-0DBC-42EE-8F97-BC160B0E61EE}"/>
          </ac:picMkLst>
        </pc:picChg>
        <pc:picChg chg="del mod">
          <ac:chgData name="Venkatesh, Dhananjayan [VISUS]" userId="a0199d1d-0a79-4309-afbe-7ea85bc005cc" providerId="ADAL" clId="{00AA328D-C2A6-42FE-8066-048C65467327}" dt="2022-09-07T14:04:22.796" v="8345" actId="478"/>
          <ac:picMkLst>
            <pc:docMk/>
            <pc:sldMk cId="933983488" sldId="2080106592"/>
            <ac:picMk id="61" creationId="{CEFFD730-B7A0-4EA2-9557-680C4C691951}"/>
          </ac:picMkLst>
        </pc:picChg>
        <pc:picChg chg="del mod">
          <ac:chgData name="Venkatesh, Dhananjayan [VISUS]" userId="a0199d1d-0a79-4309-afbe-7ea85bc005cc" providerId="ADAL" clId="{00AA328D-C2A6-42FE-8066-048C65467327}" dt="2022-09-07T14:01:24.126" v="8307" actId="478"/>
          <ac:picMkLst>
            <pc:docMk/>
            <pc:sldMk cId="933983488" sldId="2080106592"/>
            <ac:picMk id="64" creationId="{B86F9C10-58A7-4B28-B0D8-748453674302}"/>
          </ac:picMkLst>
        </pc:picChg>
        <pc:picChg chg="del mod">
          <ac:chgData name="Venkatesh, Dhananjayan [VISUS]" userId="a0199d1d-0a79-4309-afbe-7ea85bc005cc" providerId="ADAL" clId="{00AA328D-C2A6-42FE-8066-048C65467327}" dt="2022-09-07T14:03:30.791" v="8341" actId="478"/>
          <ac:picMkLst>
            <pc:docMk/>
            <pc:sldMk cId="933983488" sldId="2080106592"/>
            <ac:picMk id="67" creationId="{B8429D2F-3F50-42E4-9984-ACA1946F6F1D}"/>
          </ac:picMkLst>
        </pc:picChg>
        <pc:picChg chg="del mod">
          <ac:chgData name="Venkatesh, Dhananjayan [VISUS]" userId="a0199d1d-0a79-4309-afbe-7ea85bc005cc" providerId="ADAL" clId="{00AA328D-C2A6-42FE-8066-048C65467327}" dt="2022-09-07T14:05:13.303" v="8360" actId="478"/>
          <ac:picMkLst>
            <pc:docMk/>
            <pc:sldMk cId="933983488" sldId="2080106592"/>
            <ac:picMk id="70" creationId="{30983EF1-AB5F-48C1-B074-16B849F2721A}"/>
          </ac:picMkLst>
        </pc:picChg>
        <pc:picChg chg="del mod">
          <ac:chgData name="Venkatesh, Dhananjayan [VISUS]" userId="a0199d1d-0a79-4309-afbe-7ea85bc005cc" providerId="ADAL" clId="{00AA328D-C2A6-42FE-8066-048C65467327}" dt="2022-09-07T14:01:02.542" v="8303" actId="478"/>
          <ac:picMkLst>
            <pc:docMk/>
            <pc:sldMk cId="933983488" sldId="2080106592"/>
            <ac:picMk id="73" creationId="{5FAA146A-62A6-48F0-A361-0DFAD344099B}"/>
          </ac:picMkLst>
        </pc:picChg>
        <pc:picChg chg="del mod">
          <ac:chgData name="Venkatesh, Dhananjayan [VISUS]" userId="a0199d1d-0a79-4309-afbe-7ea85bc005cc" providerId="ADAL" clId="{00AA328D-C2A6-42FE-8066-048C65467327}" dt="2022-09-07T14:02:34.328" v="8333" actId="478"/>
          <ac:picMkLst>
            <pc:docMk/>
            <pc:sldMk cId="933983488" sldId="2080106592"/>
            <ac:picMk id="76" creationId="{9DEEDF27-D457-44CA-897F-426E7A3E8414}"/>
          </ac:picMkLst>
        </pc:picChg>
        <pc:picChg chg="del mod">
          <ac:chgData name="Venkatesh, Dhananjayan [VISUS]" userId="a0199d1d-0a79-4309-afbe-7ea85bc005cc" providerId="ADAL" clId="{00AA328D-C2A6-42FE-8066-048C65467327}" dt="2022-09-07T14:00:54.375" v="8301" actId="478"/>
          <ac:picMkLst>
            <pc:docMk/>
            <pc:sldMk cId="933983488" sldId="2080106592"/>
            <ac:picMk id="81" creationId="{F37B8578-D88F-4F54-999B-75772C78FC93}"/>
          </ac:picMkLst>
        </pc:picChg>
        <pc:picChg chg="add mod">
          <ac:chgData name="Venkatesh, Dhananjayan [VISUS]" userId="a0199d1d-0a79-4309-afbe-7ea85bc005cc" providerId="ADAL" clId="{00AA328D-C2A6-42FE-8066-048C65467327}" dt="2022-09-07T20:45:57.857" v="9766" actId="1035"/>
          <ac:picMkLst>
            <pc:docMk/>
            <pc:sldMk cId="933983488" sldId="2080106592"/>
            <ac:picMk id="1026" creationId="{B2DDD893-5B42-4807-BF94-6E75AC8F9931}"/>
          </ac:picMkLst>
        </pc:picChg>
        <pc:picChg chg="add mod">
          <ac:chgData name="Venkatesh, Dhananjayan [VISUS]" userId="a0199d1d-0a79-4309-afbe-7ea85bc005cc" providerId="ADAL" clId="{00AA328D-C2A6-42FE-8066-048C65467327}" dt="2022-09-07T14:15:57.545" v="8514" actId="1036"/>
          <ac:picMkLst>
            <pc:docMk/>
            <pc:sldMk cId="933983488" sldId="2080106592"/>
            <ac:picMk id="1028" creationId="{68623E6B-7780-44EC-8B6F-221EFEC7DE1C}"/>
          </ac:picMkLst>
        </pc:picChg>
        <pc:picChg chg="add mod">
          <ac:chgData name="Venkatesh, Dhananjayan [VISUS]" userId="a0199d1d-0a79-4309-afbe-7ea85bc005cc" providerId="ADAL" clId="{00AA328D-C2A6-42FE-8066-048C65467327}" dt="2022-09-07T13:58:04.439" v="8197" actId="164"/>
          <ac:picMkLst>
            <pc:docMk/>
            <pc:sldMk cId="933983488" sldId="2080106592"/>
            <ac:picMk id="1030" creationId="{C7A23810-1BA7-499C-919D-A6CB1CE33DCD}"/>
          </ac:picMkLst>
        </pc:picChg>
        <pc:picChg chg="add mod">
          <ac:chgData name="Venkatesh, Dhananjayan [VISUS]" userId="a0199d1d-0a79-4309-afbe-7ea85bc005cc" providerId="ADAL" clId="{00AA328D-C2A6-42FE-8066-048C65467327}" dt="2022-09-07T20:46:33.367" v="9797" actId="1035"/>
          <ac:picMkLst>
            <pc:docMk/>
            <pc:sldMk cId="933983488" sldId="2080106592"/>
            <ac:picMk id="1032" creationId="{6483952C-2B12-4539-8BFC-CA9B5BC50816}"/>
          </ac:picMkLst>
        </pc:picChg>
        <pc:picChg chg="add mod">
          <ac:chgData name="Venkatesh, Dhananjayan [VISUS]" userId="a0199d1d-0a79-4309-afbe-7ea85bc005cc" providerId="ADAL" clId="{00AA328D-C2A6-42FE-8066-048C65467327}" dt="2022-09-07T14:10:46.270" v="8406" actId="1076"/>
          <ac:picMkLst>
            <pc:docMk/>
            <pc:sldMk cId="933983488" sldId="2080106592"/>
            <ac:picMk id="1034" creationId="{4AD724CA-D5CB-4756-9DC9-6B93BE88F81F}"/>
          </ac:picMkLst>
        </pc:picChg>
        <pc:picChg chg="add mod">
          <ac:chgData name="Venkatesh, Dhananjayan [VISUS]" userId="a0199d1d-0a79-4309-afbe-7ea85bc005cc" providerId="ADAL" clId="{00AA328D-C2A6-42FE-8066-048C65467327}" dt="2022-09-07T14:09:53.918" v="8397" actId="1076"/>
          <ac:picMkLst>
            <pc:docMk/>
            <pc:sldMk cId="933983488" sldId="2080106592"/>
            <ac:picMk id="1036" creationId="{4AACE232-0184-41F5-B0D5-D2D06662FD81}"/>
          </ac:picMkLst>
        </pc:picChg>
        <pc:picChg chg="add mod">
          <ac:chgData name="Venkatesh, Dhananjayan [VISUS]" userId="a0199d1d-0a79-4309-afbe-7ea85bc005cc" providerId="ADAL" clId="{00AA328D-C2A6-42FE-8066-048C65467327}" dt="2022-09-07T20:45:26.010" v="9754" actId="1038"/>
          <ac:picMkLst>
            <pc:docMk/>
            <pc:sldMk cId="933983488" sldId="2080106592"/>
            <ac:picMk id="1038" creationId="{0466688F-E9EB-4066-A8D1-2FA98E780434}"/>
          </ac:picMkLst>
        </pc:picChg>
        <pc:picChg chg="add mod">
          <ac:chgData name="Venkatesh, Dhananjayan [VISUS]" userId="a0199d1d-0a79-4309-afbe-7ea85bc005cc" providerId="ADAL" clId="{00AA328D-C2A6-42FE-8066-048C65467327}" dt="2022-09-07T14:08:48.838" v="8389" actId="164"/>
          <ac:picMkLst>
            <pc:docMk/>
            <pc:sldMk cId="933983488" sldId="2080106592"/>
            <ac:picMk id="1040" creationId="{7302C873-0824-4996-B2C9-BAD41A31EDC1}"/>
          </ac:picMkLst>
        </pc:picChg>
        <pc:picChg chg="add mod">
          <ac:chgData name="Venkatesh, Dhananjayan [VISUS]" userId="a0199d1d-0a79-4309-afbe-7ea85bc005cc" providerId="ADAL" clId="{00AA328D-C2A6-42FE-8066-048C65467327}" dt="2022-09-07T20:45:38.346" v="9761" actId="1035"/>
          <ac:picMkLst>
            <pc:docMk/>
            <pc:sldMk cId="933983488" sldId="2080106592"/>
            <ac:picMk id="1042" creationId="{3B1EBD90-0B53-4785-9974-8C971F6021FF}"/>
          </ac:picMkLst>
        </pc:picChg>
        <pc:picChg chg="add mod">
          <ac:chgData name="Venkatesh, Dhananjayan [VISUS]" userId="a0199d1d-0a79-4309-afbe-7ea85bc005cc" providerId="ADAL" clId="{00AA328D-C2A6-42FE-8066-048C65467327}" dt="2022-09-07T14:10:06.916" v="8399" actId="1076"/>
          <ac:picMkLst>
            <pc:docMk/>
            <pc:sldMk cId="933983488" sldId="2080106592"/>
            <ac:picMk id="1044" creationId="{4883CB46-E0F4-48C6-B3BB-2262808F984C}"/>
          </ac:picMkLst>
        </pc:picChg>
        <pc:cxnChg chg="del">
          <ac:chgData name="Venkatesh, Dhananjayan [VISUS]" userId="a0199d1d-0a79-4309-afbe-7ea85bc005cc" providerId="ADAL" clId="{00AA328D-C2A6-42FE-8066-048C65467327}" dt="2022-08-30T18:15:04.479" v="403" actId="478"/>
          <ac:cxnSpMkLst>
            <pc:docMk/>
            <pc:sldMk cId="933983488" sldId="2080106592"/>
            <ac:cxnSpMk id="3" creationId="{186FA9B6-EB1B-41E7-9FC1-405C5C2A1702}"/>
          </ac:cxnSpMkLst>
        </pc:cxnChg>
        <pc:cxnChg chg="add del mod">
          <ac:chgData name="Venkatesh, Dhananjayan [VISUS]" userId="a0199d1d-0a79-4309-afbe-7ea85bc005cc" providerId="ADAL" clId="{00AA328D-C2A6-42FE-8066-048C65467327}" dt="2022-09-07T13:53:14.353" v="8142"/>
          <ac:cxnSpMkLst>
            <pc:docMk/>
            <pc:sldMk cId="933983488" sldId="2080106592"/>
            <ac:cxnSpMk id="12" creationId="{C03E63FD-B94B-4DBC-9FED-44A87DBD9A96}"/>
          </ac:cxnSpMkLst>
        </pc:cxnChg>
        <pc:cxnChg chg="add del mod">
          <ac:chgData name="Venkatesh, Dhananjayan [VISUS]" userId="a0199d1d-0a79-4309-afbe-7ea85bc005cc" providerId="ADAL" clId="{00AA328D-C2A6-42FE-8066-048C65467327}" dt="2022-09-07T13:53:14.353" v="8142"/>
          <ac:cxnSpMkLst>
            <pc:docMk/>
            <pc:sldMk cId="933983488" sldId="2080106592"/>
            <ac:cxnSpMk id="13" creationId="{50D2C436-3029-4A53-A18A-66ADDE034D14}"/>
          </ac:cxnSpMkLst>
        </pc:cxnChg>
        <pc:cxnChg chg="add del mod">
          <ac:chgData name="Venkatesh, Dhananjayan [VISUS]" userId="a0199d1d-0a79-4309-afbe-7ea85bc005cc" providerId="ADAL" clId="{00AA328D-C2A6-42FE-8066-048C65467327}" dt="2022-09-07T13:53:14.353" v="8142"/>
          <ac:cxnSpMkLst>
            <pc:docMk/>
            <pc:sldMk cId="933983488" sldId="2080106592"/>
            <ac:cxnSpMk id="16" creationId="{2D64B189-EA07-45B0-8FE3-41B7C799AD51}"/>
          </ac:cxnSpMkLst>
        </pc:cxnChg>
        <pc:cxnChg chg="del">
          <ac:chgData name="Venkatesh, Dhananjayan [VISUS]" userId="a0199d1d-0a79-4309-afbe-7ea85bc005cc" providerId="ADAL" clId="{00AA328D-C2A6-42FE-8066-048C65467327}" dt="2022-08-30T18:15:04.479" v="403" actId="478"/>
          <ac:cxnSpMkLst>
            <pc:docMk/>
            <pc:sldMk cId="933983488" sldId="2080106592"/>
            <ac:cxnSpMk id="17" creationId="{CF25F6F7-033A-442A-990B-984DAD1D6F86}"/>
          </ac:cxnSpMkLst>
        </pc:cxnChg>
        <pc:cxnChg chg="del">
          <ac:chgData name="Venkatesh, Dhananjayan [VISUS]" userId="a0199d1d-0a79-4309-afbe-7ea85bc005cc" providerId="ADAL" clId="{00AA328D-C2A6-42FE-8066-048C65467327}" dt="2022-08-30T18:15:04.479" v="403" actId="478"/>
          <ac:cxnSpMkLst>
            <pc:docMk/>
            <pc:sldMk cId="933983488" sldId="2080106592"/>
            <ac:cxnSpMk id="18" creationId="{852747C8-AD93-419C-86E3-BDC7E67C1DBD}"/>
          </ac:cxnSpMkLst>
        </pc:cxnChg>
        <pc:cxnChg chg="add del mod">
          <ac:chgData name="Venkatesh, Dhananjayan [VISUS]" userId="a0199d1d-0a79-4309-afbe-7ea85bc005cc" providerId="ADAL" clId="{00AA328D-C2A6-42FE-8066-048C65467327}" dt="2022-09-07T13:53:14.353" v="8142"/>
          <ac:cxnSpMkLst>
            <pc:docMk/>
            <pc:sldMk cId="933983488" sldId="2080106592"/>
            <ac:cxnSpMk id="18" creationId="{FD222561-1D43-48A7-A1E4-7E069F7F0104}"/>
          </ac:cxnSpMkLst>
        </pc:cxnChg>
        <pc:cxnChg chg="add del mod">
          <ac:chgData name="Venkatesh, Dhananjayan [VISUS]" userId="a0199d1d-0a79-4309-afbe-7ea85bc005cc" providerId="ADAL" clId="{00AA328D-C2A6-42FE-8066-048C65467327}" dt="2022-09-07T13:53:14.353" v="8142"/>
          <ac:cxnSpMkLst>
            <pc:docMk/>
            <pc:sldMk cId="933983488" sldId="2080106592"/>
            <ac:cxnSpMk id="19" creationId="{5EC45573-FC36-4A40-8E01-D5FCD42D99C8}"/>
          </ac:cxnSpMkLst>
        </pc:cxnChg>
        <pc:cxnChg chg="del">
          <ac:chgData name="Venkatesh, Dhananjayan [VISUS]" userId="a0199d1d-0a79-4309-afbe-7ea85bc005cc" providerId="ADAL" clId="{00AA328D-C2A6-42FE-8066-048C65467327}" dt="2022-08-30T18:15:04.479" v="403" actId="478"/>
          <ac:cxnSpMkLst>
            <pc:docMk/>
            <pc:sldMk cId="933983488" sldId="2080106592"/>
            <ac:cxnSpMk id="20" creationId="{8E9CF6E5-AB84-49C3-A4BF-9BFC99FBE114}"/>
          </ac:cxnSpMkLst>
        </pc:cxnChg>
        <pc:cxnChg chg="del">
          <ac:chgData name="Venkatesh, Dhananjayan [VISUS]" userId="a0199d1d-0a79-4309-afbe-7ea85bc005cc" providerId="ADAL" clId="{00AA328D-C2A6-42FE-8066-048C65467327}" dt="2022-08-30T18:15:04.479" v="403" actId="478"/>
          <ac:cxnSpMkLst>
            <pc:docMk/>
            <pc:sldMk cId="933983488" sldId="2080106592"/>
            <ac:cxnSpMk id="22" creationId="{300F15F7-2EF1-4359-9B30-99C119DECCC6}"/>
          </ac:cxnSpMkLst>
        </pc:cxnChg>
        <pc:cxnChg chg="del">
          <ac:chgData name="Venkatesh, Dhananjayan [VISUS]" userId="a0199d1d-0a79-4309-afbe-7ea85bc005cc" providerId="ADAL" clId="{00AA328D-C2A6-42FE-8066-048C65467327}" dt="2022-08-30T18:15:04.479" v="403" actId="478"/>
          <ac:cxnSpMkLst>
            <pc:docMk/>
            <pc:sldMk cId="933983488" sldId="2080106592"/>
            <ac:cxnSpMk id="24" creationId="{1B7832F3-B173-447F-B386-C16EA3E11575}"/>
          </ac:cxnSpMkLst>
        </pc:cxnChg>
        <pc:cxnChg chg="add del mod">
          <ac:chgData name="Venkatesh, Dhananjayan [VISUS]" userId="a0199d1d-0a79-4309-afbe-7ea85bc005cc" providerId="ADAL" clId="{00AA328D-C2A6-42FE-8066-048C65467327}" dt="2022-09-07T13:53:14.353" v="8142"/>
          <ac:cxnSpMkLst>
            <pc:docMk/>
            <pc:sldMk cId="933983488" sldId="2080106592"/>
            <ac:cxnSpMk id="25" creationId="{9F05EDAF-BBCB-4F69-800B-DDF425BCC933}"/>
          </ac:cxnSpMkLst>
        </pc:cxnChg>
        <pc:cxnChg chg="del">
          <ac:chgData name="Venkatesh, Dhananjayan [VISUS]" userId="a0199d1d-0a79-4309-afbe-7ea85bc005cc" providerId="ADAL" clId="{00AA328D-C2A6-42FE-8066-048C65467327}" dt="2022-08-30T18:15:04.479" v="403" actId="478"/>
          <ac:cxnSpMkLst>
            <pc:docMk/>
            <pc:sldMk cId="933983488" sldId="2080106592"/>
            <ac:cxnSpMk id="25" creationId="{D940E263-AE73-4BAE-A354-A7E0D34B2F0F}"/>
          </ac:cxnSpMkLst>
        </pc:cxnChg>
        <pc:cxnChg chg="del">
          <ac:chgData name="Venkatesh, Dhananjayan [VISUS]" userId="a0199d1d-0a79-4309-afbe-7ea85bc005cc" providerId="ADAL" clId="{00AA328D-C2A6-42FE-8066-048C65467327}" dt="2022-08-30T18:15:04.479" v="403" actId="478"/>
          <ac:cxnSpMkLst>
            <pc:docMk/>
            <pc:sldMk cId="933983488" sldId="2080106592"/>
            <ac:cxnSpMk id="28" creationId="{31EE9D8C-BDB3-492C-8CDD-4A8320ED4D97}"/>
          </ac:cxnSpMkLst>
        </pc:cxnChg>
        <pc:cxnChg chg="add del mod">
          <ac:chgData name="Venkatesh, Dhananjayan [VISUS]" userId="a0199d1d-0a79-4309-afbe-7ea85bc005cc" providerId="ADAL" clId="{00AA328D-C2A6-42FE-8066-048C65467327}" dt="2022-09-07T13:53:14.353" v="8142"/>
          <ac:cxnSpMkLst>
            <pc:docMk/>
            <pc:sldMk cId="933983488" sldId="2080106592"/>
            <ac:cxnSpMk id="36" creationId="{8BB4A81B-B46B-44AF-BA99-5C0653DC7206}"/>
          </ac:cxnSpMkLst>
        </pc:cxnChg>
        <pc:cxnChg chg="del">
          <ac:chgData name="Venkatesh, Dhananjayan [VISUS]" userId="a0199d1d-0a79-4309-afbe-7ea85bc005cc" providerId="ADAL" clId="{00AA328D-C2A6-42FE-8066-048C65467327}" dt="2022-08-30T18:15:04.479" v="403" actId="478"/>
          <ac:cxnSpMkLst>
            <pc:docMk/>
            <pc:sldMk cId="933983488" sldId="2080106592"/>
            <ac:cxnSpMk id="37" creationId="{FB0384AB-562F-4C79-9BF8-3A459EE8F213}"/>
          </ac:cxnSpMkLst>
        </pc:cxnChg>
        <pc:cxnChg chg="add del mod">
          <ac:chgData name="Venkatesh, Dhananjayan [VISUS]" userId="a0199d1d-0a79-4309-afbe-7ea85bc005cc" providerId="ADAL" clId="{00AA328D-C2A6-42FE-8066-048C65467327}" dt="2022-09-07T13:53:14.353" v="8142"/>
          <ac:cxnSpMkLst>
            <pc:docMk/>
            <pc:sldMk cId="933983488" sldId="2080106592"/>
            <ac:cxnSpMk id="38" creationId="{DF7E30F3-DA68-40E0-A8C6-F0216C231FD8}"/>
          </ac:cxnSpMkLst>
        </pc:cxnChg>
        <pc:cxnChg chg="del">
          <ac:chgData name="Venkatesh, Dhananjayan [VISUS]" userId="a0199d1d-0a79-4309-afbe-7ea85bc005cc" providerId="ADAL" clId="{00AA328D-C2A6-42FE-8066-048C65467327}" dt="2022-08-30T18:15:04.479" v="403" actId="478"/>
          <ac:cxnSpMkLst>
            <pc:docMk/>
            <pc:sldMk cId="933983488" sldId="2080106592"/>
            <ac:cxnSpMk id="41" creationId="{84A8DD8D-7915-4689-8EC8-B13102FBD5AD}"/>
          </ac:cxnSpMkLst>
        </pc:cxnChg>
        <pc:cxnChg chg="add del mod">
          <ac:chgData name="Venkatesh, Dhananjayan [VISUS]" userId="a0199d1d-0a79-4309-afbe-7ea85bc005cc" providerId="ADAL" clId="{00AA328D-C2A6-42FE-8066-048C65467327}" dt="2022-09-07T13:53:14.353" v="8142"/>
          <ac:cxnSpMkLst>
            <pc:docMk/>
            <pc:sldMk cId="933983488" sldId="2080106592"/>
            <ac:cxnSpMk id="42" creationId="{B48C0422-1465-4A22-B664-21DE602C2D6A}"/>
          </ac:cxnSpMkLst>
        </pc:cxnChg>
        <pc:cxnChg chg="add del mod">
          <ac:chgData name="Venkatesh, Dhananjayan [VISUS]" userId="a0199d1d-0a79-4309-afbe-7ea85bc005cc" providerId="ADAL" clId="{00AA328D-C2A6-42FE-8066-048C65467327}" dt="2022-09-07T13:53:14.353" v="8142"/>
          <ac:cxnSpMkLst>
            <pc:docMk/>
            <pc:sldMk cId="933983488" sldId="2080106592"/>
            <ac:cxnSpMk id="43" creationId="{60FBD2BF-D726-44DF-9617-BF252C11B19A}"/>
          </ac:cxnSpMkLst>
        </pc:cxnChg>
        <pc:cxnChg chg="add del mod">
          <ac:chgData name="Venkatesh, Dhananjayan [VISUS]" userId="a0199d1d-0a79-4309-afbe-7ea85bc005cc" providerId="ADAL" clId="{00AA328D-C2A6-42FE-8066-048C65467327}" dt="2022-09-07T13:53:14.353" v="8142"/>
          <ac:cxnSpMkLst>
            <pc:docMk/>
            <pc:sldMk cId="933983488" sldId="2080106592"/>
            <ac:cxnSpMk id="46" creationId="{38A8075D-08B2-4B4B-A847-A0EEB7D2D6BB}"/>
          </ac:cxnSpMkLst>
        </pc:cxnChg>
        <pc:cxnChg chg="add del mod">
          <ac:chgData name="Venkatesh, Dhananjayan [VISUS]" userId="a0199d1d-0a79-4309-afbe-7ea85bc005cc" providerId="ADAL" clId="{00AA328D-C2A6-42FE-8066-048C65467327}" dt="2022-09-07T14:07:46.927" v="8377" actId="478"/>
          <ac:cxnSpMkLst>
            <pc:docMk/>
            <pc:sldMk cId="933983488" sldId="2080106592"/>
            <ac:cxnSpMk id="57" creationId="{26E8FE70-D492-448A-9808-5650AEC61A14}"/>
          </ac:cxnSpMkLst>
        </pc:cxnChg>
        <pc:cxnChg chg="add mod">
          <ac:chgData name="Venkatesh, Dhananjayan [VISUS]" userId="a0199d1d-0a79-4309-afbe-7ea85bc005cc" providerId="ADAL" clId="{00AA328D-C2A6-42FE-8066-048C65467327}" dt="2022-09-07T20:45:57.857" v="9766" actId="1035"/>
          <ac:cxnSpMkLst>
            <pc:docMk/>
            <pc:sldMk cId="933983488" sldId="2080106592"/>
            <ac:cxnSpMk id="82" creationId="{21CE8320-86B1-4C76-8C8B-BBD9F9F0E144}"/>
          </ac:cxnSpMkLst>
        </pc:cxnChg>
        <pc:cxnChg chg="add mod">
          <ac:chgData name="Venkatesh, Dhananjayan [VISUS]" userId="a0199d1d-0a79-4309-afbe-7ea85bc005cc" providerId="ADAL" clId="{00AA328D-C2A6-42FE-8066-048C65467327}" dt="2022-09-07T14:15:57.545" v="8514" actId="1036"/>
          <ac:cxnSpMkLst>
            <pc:docMk/>
            <pc:sldMk cId="933983488" sldId="2080106592"/>
            <ac:cxnSpMk id="84" creationId="{64B44222-55F7-4F3A-9192-D0691DDE1A42}"/>
          </ac:cxnSpMkLst>
        </pc:cxnChg>
        <pc:cxnChg chg="add del mod">
          <ac:chgData name="Venkatesh, Dhananjayan [VISUS]" userId="a0199d1d-0a79-4309-afbe-7ea85bc005cc" providerId="ADAL" clId="{00AA328D-C2A6-42FE-8066-048C65467327}" dt="2022-09-07T14:06:41.768" v="8371" actId="478"/>
          <ac:cxnSpMkLst>
            <pc:docMk/>
            <pc:sldMk cId="933983488" sldId="2080106592"/>
            <ac:cxnSpMk id="89" creationId="{117F0473-AB75-4721-B8B4-5C3463CFD75C}"/>
          </ac:cxnSpMkLst>
        </pc:cxnChg>
        <pc:cxnChg chg="add mod">
          <ac:chgData name="Venkatesh, Dhananjayan [VISUS]" userId="a0199d1d-0a79-4309-afbe-7ea85bc005cc" providerId="ADAL" clId="{00AA328D-C2A6-42FE-8066-048C65467327}" dt="2022-09-07T20:45:57.857" v="9766" actId="1035"/>
          <ac:cxnSpMkLst>
            <pc:docMk/>
            <pc:sldMk cId="933983488" sldId="2080106592"/>
            <ac:cxnSpMk id="93" creationId="{2AF65773-5196-470F-8DC2-954BB9A0F8CA}"/>
          </ac:cxnSpMkLst>
        </pc:cxnChg>
        <pc:cxnChg chg="add mod">
          <ac:chgData name="Venkatesh, Dhananjayan [VISUS]" userId="a0199d1d-0a79-4309-afbe-7ea85bc005cc" providerId="ADAL" clId="{00AA328D-C2A6-42FE-8066-048C65467327}" dt="2022-09-07T20:45:38.346" v="9761" actId="1035"/>
          <ac:cxnSpMkLst>
            <pc:docMk/>
            <pc:sldMk cId="933983488" sldId="2080106592"/>
            <ac:cxnSpMk id="95" creationId="{7221D800-3BA9-4746-B547-A561BD85A3DD}"/>
          </ac:cxnSpMkLst>
        </pc:cxnChg>
        <pc:cxnChg chg="add mod">
          <ac:chgData name="Venkatesh, Dhananjayan [VISUS]" userId="a0199d1d-0a79-4309-afbe-7ea85bc005cc" providerId="ADAL" clId="{00AA328D-C2A6-42FE-8066-048C65467327}" dt="2022-09-07T20:45:38.346" v="9761" actId="1035"/>
          <ac:cxnSpMkLst>
            <pc:docMk/>
            <pc:sldMk cId="933983488" sldId="2080106592"/>
            <ac:cxnSpMk id="97" creationId="{A2750DB9-65EB-4B9D-87BD-509A32546084}"/>
          </ac:cxnSpMkLst>
        </pc:cxnChg>
        <pc:cxnChg chg="add">
          <ac:chgData name="Venkatesh, Dhananjayan [VISUS]" userId="a0199d1d-0a79-4309-afbe-7ea85bc005cc" providerId="ADAL" clId="{00AA328D-C2A6-42FE-8066-048C65467327}" dt="2022-09-07T14:10:00.867" v="8398" actId="11529"/>
          <ac:cxnSpMkLst>
            <pc:docMk/>
            <pc:sldMk cId="933983488" sldId="2080106592"/>
            <ac:cxnSpMk id="99" creationId="{05598FE8-543A-4FAA-874B-DFF136ABCDA7}"/>
          </ac:cxnSpMkLst>
        </pc:cxnChg>
        <pc:cxnChg chg="add mod">
          <ac:chgData name="Venkatesh, Dhananjayan [VISUS]" userId="a0199d1d-0a79-4309-afbe-7ea85bc005cc" providerId="ADAL" clId="{00AA328D-C2A6-42FE-8066-048C65467327}" dt="2022-09-07T20:45:26.010" v="9754" actId="1038"/>
          <ac:cxnSpMkLst>
            <pc:docMk/>
            <pc:sldMk cId="933983488" sldId="2080106592"/>
            <ac:cxnSpMk id="105" creationId="{A2A26DEE-DF6C-45E7-8A2D-C4126607CD0C}"/>
          </ac:cxnSpMkLst>
        </pc:cxnChg>
        <pc:cxnChg chg="add mod">
          <ac:chgData name="Venkatesh, Dhananjayan [VISUS]" userId="a0199d1d-0a79-4309-afbe-7ea85bc005cc" providerId="ADAL" clId="{00AA328D-C2A6-42FE-8066-048C65467327}" dt="2022-09-07T20:46:33.367" v="9797" actId="1035"/>
          <ac:cxnSpMkLst>
            <pc:docMk/>
            <pc:sldMk cId="933983488" sldId="2080106592"/>
            <ac:cxnSpMk id="107" creationId="{9B674A6C-F391-48A5-96DF-FCBA00E60203}"/>
          </ac:cxnSpMkLst>
        </pc:cxnChg>
        <pc:cxnChg chg="add mod">
          <ac:chgData name="Venkatesh, Dhananjayan [VISUS]" userId="a0199d1d-0a79-4309-afbe-7ea85bc005cc" providerId="ADAL" clId="{00AA328D-C2A6-42FE-8066-048C65467327}" dt="2022-09-07T20:46:20.817" v="9767" actId="14100"/>
          <ac:cxnSpMkLst>
            <pc:docMk/>
            <pc:sldMk cId="933983488" sldId="2080106592"/>
            <ac:cxnSpMk id="109" creationId="{BA99E054-F142-41EF-B19B-FC2141F44C78}"/>
          </ac:cxnSpMkLst>
        </pc:cxnChg>
        <pc:cxnChg chg="add mod">
          <ac:chgData name="Venkatesh, Dhananjayan [VISUS]" userId="a0199d1d-0a79-4309-afbe-7ea85bc005cc" providerId="ADAL" clId="{00AA328D-C2A6-42FE-8066-048C65467327}" dt="2022-09-07T20:45:38.346" v="9761" actId="1035"/>
          <ac:cxnSpMkLst>
            <pc:docMk/>
            <pc:sldMk cId="933983488" sldId="2080106592"/>
            <ac:cxnSpMk id="113" creationId="{0F177143-D96B-4257-A315-53CD8A0DABD4}"/>
          </ac:cxnSpMkLst>
        </pc:cxnChg>
        <pc:cxnChg chg="del">
          <ac:chgData name="Venkatesh, Dhananjayan [VISUS]" userId="a0199d1d-0a79-4309-afbe-7ea85bc005cc" providerId="ADAL" clId="{00AA328D-C2A6-42FE-8066-048C65467327}" dt="2022-08-30T18:15:04.479" v="403" actId="478"/>
          <ac:cxnSpMkLst>
            <pc:docMk/>
            <pc:sldMk cId="933983488" sldId="2080106592"/>
            <ac:cxnSpMk id="2048" creationId="{98447E2D-B55E-4C14-B6F6-DB82CAA16C4B}"/>
          </ac:cxnSpMkLst>
        </pc:cxnChg>
        <pc:cxnChg chg="del">
          <ac:chgData name="Venkatesh, Dhananjayan [VISUS]" userId="a0199d1d-0a79-4309-afbe-7ea85bc005cc" providerId="ADAL" clId="{00AA328D-C2A6-42FE-8066-048C65467327}" dt="2022-08-30T18:15:04.479" v="403" actId="478"/>
          <ac:cxnSpMkLst>
            <pc:docMk/>
            <pc:sldMk cId="933983488" sldId="2080106592"/>
            <ac:cxnSpMk id="2049" creationId="{8D7DF838-F615-42F9-BDC1-D9F43CFA8740}"/>
          </ac:cxnSpMkLst>
        </pc:cxnChg>
        <pc:cxnChg chg="del">
          <ac:chgData name="Venkatesh, Dhananjayan [VISUS]" userId="a0199d1d-0a79-4309-afbe-7ea85bc005cc" providerId="ADAL" clId="{00AA328D-C2A6-42FE-8066-048C65467327}" dt="2022-08-30T18:15:04.479" v="403" actId="478"/>
          <ac:cxnSpMkLst>
            <pc:docMk/>
            <pc:sldMk cId="933983488" sldId="2080106592"/>
            <ac:cxnSpMk id="2057" creationId="{FD61742A-6492-45EB-B0A2-95459F49C454}"/>
          </ac:cxnSpMkLst>
        </pc:cxnChg>
      </pc:sldChg>
      <pc:sldChg chg="del">
        <pc:chgData name="Venkatesh, Dhananjayan [VISUS]" userId="a0199d1d-0a79-4309-afbe-7ea85bc005cc" providerId="ADAL" clId="{00AA328D-C2A6-42FE-8066-048C65467327}" dt="2022-08-30T18:51:09.630" v="1715" actId="47"/>
        <pc:sldMkLst>
          <pc:docMk/>
          <pc:sldMk cId="227352552" sldId="2080106616"/>
        </pc:sldMkLst>
      </pc:sldChg>
      <pc:sldChg chg="del">
        <pc:chgData name="Venkatesh, Dhananjayan [VISUS]" userId="a0199d1d-0a79-4309-afbe-7ea85bc005cc" providerId="ADAL" clId="{00AA328D-C2A6-42FE-8066-048C65467327}" dt="2022-08-30T19:03:22.250" v="1890" actId="47"/>
        <pc:sldMkLst>
          <pc:docMk/>
          <pc:sldMk cId="3082518521" sldId="2080106617"/>
        </pc:sldMkLst>
      </pc:sldChg>
      <pc:sldChg chg="addSp delSp modSp mod">
        <pc:chgData name="Venkatesh, Dhananjayan [VISUS]" userId="a0199d1d-0a79-4309-afbe-7ea85bc005cc" providerId="ADAL" clId="{00AA328D-C2A6-42FE-8066-048C65467327}" dt="2022-09-07T11:27:27.079" v="7725" actId="207"/>
        <pc:sldMkLst>
          <pc:docMk/>
          <pc:sldMk cId="2743330074" sldId="2080106622"/>
        </pc:sldMkLst>
        <pc:spChg chg="add del mod">
          <ac:chgData name="Venkatesh, Dhananjayan [VISUS]" userId="a0199d1d-0a79-4309-afbe-7ea85bc005cc" providerId="ADAL" clId="{00AA328D-C2A6-42FE-8066-048C65467327}" dt="2022-09-03T15:12:22.026" v="6926" actId="478"/>
          <ac:spMkLst>
            <pc:docMk/>
            <pc:sldMk cId="2743330074" sldId="2080106622"/>
            <ac:spMk id="6" creationId="{1A85A670-246A-499A-82C3-DC7179DF463A}"/>
          </ac:spMkLst>
        </pc:spChg>
        <pc:spChg chg="mod">
          <ac:chgData name="Venkatesh, Dhananjayan [VISUS]" userId="a0199d1d-0a79-4309-afbe-7ea85bc005cc" providerId="ADAL" clId="{00AA328D-C2A6-42FE-8066-048C65467327}" dt="2022-08-30T18:33:48.057" v="1120" actId="20577"/>
          <ac:spMkLst>
            <pc:docMk/>
            <pc:sldMk cId="2743330074" sldId="2080106622"/>
            <ac:spMk id="7" creationId="{FB2B190D-F698-4578-90EA-55E0E511FB4E}"/>
          </ac:spMkLst>
        </pc:spChg>
        <pc:graphicFrameChg chg="del">
          <ac:chgData name="Venkatesh, Dhananjayan [VISUS]" userId="a0199d1d-0a79-4309-afbe-7ea85bc005cc" providerId="ADAL" clId="{00AA328D-C2A6-42FE-8066-048C65467327}" dt="2022-08-30T18:33:54.516" v="1121" actId="478"/>
          <ac:graphicFrameMkLst>
            <pc:docMk/>
            <pc:sldMk cId="2743330074" sldId="2080106622"/>
            <ac:graphicFrameMk id="4" creationId="{8E380D74-359F-4DF6-8254-9833655DFD5D}"/>
          </ac:graphicFrameMkLst>
        </pc:graphicFrameChg>
        <pc:graphicFrameChg chg="mod modGraphic">
          <ac:chgData name="Venkatesh, Dhananjayan [VISUS]" userId="a0199d1d-0a79-4309-afbe-7ea85bc005cc" providerId="ADAL" clId="{00AA328D-C2A6-42FE-8066-048C65467327}" dt="2022-09-07T11:27:27.079" v="7725" actId="207"/>
          <ac:graphicFrameMkLst>
            <pc:docMk/>
            <pc:sldMk cId="2743330074" sldId="2080106622"/>
            <ac:graphicFrameMk id="11" creationId="{0FE44C00-92E9-4C63-8ECE-EF7FA3B81767}"/>
          </ac:graphicFrameMkLst>
        </pc:graphicFrameChg>
      </pc:sldChg>
      <pc:sldChg chg="delSp del mod">
        <pc:chgData name="Venkatesh, Dhananjayan [VISUS]" userId="a0199d1d-0a79-4309-afbe-7ea85bc005cc" providerId="ADAL" clId="{00AA328D-C2A6-42FE-8066-048C65467327}" dt="2022-08-30T18:34:23.016" v="1126" actId="47"/>
        <pc:sldMkLst>
          <pc:docMk/>
          <pc:sldMk cId="885345951" sldId="2080106623"/>
        </pc:sldMkLst>
        <pc:graphicFrameChg chg="del">
          <ac:chgData name="Venkatesh, Dhananjayan [VISUS]" userId="a0199d1d-0a79-4309-afbe-7ea85bc005cc" providerId="ADAL" clId="{00AA328D-C2A6-42FE-8066-048C65467327}" dt="2022-08-30T18:33:58" v="1122" actId="478"/>
          <ac:graphicFrameMkLst>
            <pc:docMk/>
            <pc:sldMk cId="885345951" sldId="2080106623"/>
            <ac:graphicFrameMk id="6" creationId="{A74957CA-9EBB-4B02-8816-19E030C11355}"/>
          </ac:graphicFrameMkLst>
        </pc:graphicFrameChg>
      </pc:sldChg>
      <pc:sldChg chg="delSp del mod">
        <pc:chgData name="Venkatesh, Dhananjayan [VISUS]" userId="a0199d1d-0a79-4309-afbe-7ea85bc005cc" providerId="ADAL" clId="{00AA328D-C2A6-42FE-8066-048C65467327}" dt="2022-08-30T18:34:23.016" v="1126" actId="47"/>
        <pc:sldMkLst>
          <pc:docMk/>
          <pc:sldMk cId="1893465847" sldId="2080106624"/>
        </pc:sldMkLst>
        <pc:graphicFrameChg chg="del">
          <ac:chgData name="Venkatesh, Dhananjayan [VISUS]" userId="a0199d1d-0a79-4309-afbe-7ea85bc005cc" providerId="ADAL" clId="{00AA328D-C2A6-42FE-8066-048C65467327}" dt="2022-08-30T18:34:01.075" v="1123" actId="478"/>
          <ac:graphicFrameMkLst>
            <pc:docMk/>
            <pc:sldMk cId="1893465847" sldId="2080106624"/>
            <ac:graphicFrameMk id="6" creationId="{9E2C8CCD-04E9-404F-BD45-3956B00F700B}"/>
          </ac:graphicFrameMkLst>
        </pc:graphicFrameChg>
      </pc:sldChg>
      <pc:sldChg chg="del">
        <pc:chgData name="Venkatesh, Dhananjayan [VISUS]" userId="a0199d1d-0a79-4309-afbe-7ea85bc005cc" providerId="ADAL" clId="{00AA328D-C2A6-42FE-8066-048C65467327}" dt="2022-08-30T18:34:23.016" v="1126" actId="47"/>
        <pc:sldMkLst>
          <pc:docMk/>
          <pc:sldMk cId="2649108553" sldId="2080106625"/>
        </pc:sldMkLst>
      </pc:sldChg>
      <pc:sldChg chg="delSp del mod">
        <pc:chgData name="Venkatesh, Dhananjayan [VISUS]" userId="a0199d1d-0a79-4309-afbe-7ea85bc005cc" providerId="ADAL" clId="{00AA328D-C2A6-42FE-8066-048C65467327}" dt="2022-08-30T18:34:23.016" v="1126" actId="47"/>
        <pc:sldMkLst>
          <pc:docMk/>
          <pc:sldMk cId="2990860843" sldId="2080106626"/>
        </pc:sldMkLst>
        <pc:graphicFrameChg chg="del">
          <ac:chgData name="Venkatesh, Dhananjayan [VISUS]" userId="a0199d1d-0a79-4309-afbe-7ea85bc005cc" providerId="ADAL" clId="{00AA328D-C2A6-42FE-8066-048C65467327}" dt="2022-08-30T18:34:09.336" v="1125" actId="478"/>
          <ac:graphicFrameMkLst>
            <pc:docMk/>
            <pc:sldMk cId="2990860843" sldId="2080106626"/>
            <ac:graphicFrameMk id="6" creationId="{C5E025C7-B0E4-4C16-8B65-A3B45B98E045}"/>
          </ac:graphicFrameMkLst>
        </pc:graphicFrameChg>
      </pc:sldChg>
      <pc:sldChg chg="del">
        <pc:chgData name="Venkatesh, Dhananjayan [VISUS]" userId="a0199d1d-0a79-4309-afbe-7ea85bc005cc" providerId="ADAL" clId="{00AA328D-C2A6-42FE-8066-048C65467327}" dt="2022-08-30T18:34:23.016" v="1126" actId="47"/>
        <pc:sldMkLst>
          <pc:docMk/>
          <pc:sldMk cId="1485852971" sldId="2080106627"/>
        </pc:sldMkLst>
      </pc:sldChg>
      <pc:sldChg chg="del">
        <pc:chgData name="Venkatesh, Dhananjayan [VISUS]" userId="a0199d1d-0a79-4309-afbe-7ea85bc005cc" providerId="ADAL" clId="{00AA328D-C2A6-42FE-8066-048C65467327}" dt="2022-08-30T18:34:23.016" v="1126" actId="47"/>
        <pc:sldMkLst>
          <pc:docMk/>
          <pc:sldMk cId="4155186979" sldId="2080106628"/>
        </pc:sldMkLst>
      </pc:sldChg>
      <pc:sldChg chg="del">
        <pc:chgData name="Venkatesh, Dhananjayan [VISUS]" userId="a0199d1d-0a79-4309-afbe-7ea85bc005cc" providerId="ADAL" clId="{00AA328D-C2A6-42FE-8066-048C65467327}" dt="2022-08-30T18:52:06.875" v="1786" actId="47"/>
        <pc:sldMkLst>
          <pc:docMk/>
          <pc:sldMk cId="2181553515" sldId="2080106629"/>
        </pc:sldMkLst>
      </pc:sldChg>
      <pc:sldChg chg="del">
        <pc:chgData name="Venkatesh, Dhananjayan [VISUS]" userId="a0199d1d-0a79-4309-afbe-7ea85bc005cc" providerId="ADAL" clId="{00AA328D-C2A6-42FE-8066-048C65467327}" dt="2022-08-30T18:52:11.989" v="1787" actId="47"/>
        <pc:sldMkLst>
          <pc:docMk/>
          <pc:sldMk cId="1201065343" sldId="2080106630"/>
        </pc:sldMkLst>
      </pc:sldChg>
      <pc:sldChg chg="del">
        <pc:chgData name="Venkatesh, Dhananjayan [VISUS]" userId="a0199d1d-0a79-4309-afbe-7ea85bc005cc" providerId="ADAL" clId="{00AA328D-C2A6-42FE-8066-048C65467327}" dt="2022-08-30T18:52:11.989" v="1787" actId="47"/>
        <pc:sldMkLst>
          <pc:docMk/>
          <pc:sldMk cId="2108399264" sldId="2080106631"/>
        </pc:sldMkLst>
      </pc:sldChg>
      <pc:sldChg chg="del">
        <pc:chgData name="Venkatesh, Dhananjayan [VISUS]" userId="a0199d1d-0a79-4309-afbe-7ea85bc005cc" providerId="ADAL" clId="{00AA328D-C2A6-42FE-8066-048C65467327}" dt="2022-08-30T18:52:11.989" v="1787" actId="47"/>
        <pc:sldMkLst>
          <pc:docMk/>
          <pc:sldMk cId="3493614981" sldId="2080106633"/>
        </pc:sldMkLst>
      </pc:sldChg>
      <pc:sldChg chg="del">
        <pc:chgData name="Venkatesh, Dhananjayan [VISUS]" userId="a0199d1d-0a79-4309-afbe-7ea85bc005cc" providerId="ADAL" clId="{00AA328D-C2A6-42FE-8066-048C65467327}" dt="2022-08-30T18:52:21.499" v="1791" actId="47"/>
        <pc:sldMkLst>
          <pc:docMk/>
          <pc:sldMk cId="338670668" sldId="2080106635"/>
        </pc:sldMkLst>
      </pc:sldChg>
      <pc:sldChg chg="addSp delSp modSp mod ord">
        <pc:chgData name="Venkatesh, Dhananjayan [VISUS]" userId="a0199d1d-0a79-4309-afbe-7ea85bc005cc" providerId="ADAL" clId="{00AA328D-C2A6-42FE-8066-048C65467327}" dt="2022-09-07T18:37:04.810" v="9244" actId="1035"/>
        <pc:sldMkLst>
          <pc:docMk/>
          <pc:sldMk cId="2922925315" sldId="2080106636"/>
        </pc:sldMkLst>
        <pc:spChg chg="add del mod">
          <ac:chgData name="Venkatesh, Dhananjayan [VISUS]" userId="a0199d1d-0a79-4309-afbe-7ea85bc005cc" providerId="ADAL" clId="{00AA328D-C2A6-42FE-8066-048C65467327}" dt="2022-08-31T19:51:45.478" v="4610" actId="478"/>
          <ac:spMkLst>
            <pc:docMk/>
            <pc:sldMk cId="2922925315" sldId="2080106636"/>
            <ac:spMk id="2" creationId="{23409733-23C2-4B41-9DA9-6739641457BE}"/>
          </ac:spMkLst>
        </pc:spChg>
        <pc:spChg chg="add del mod">
          <ac:chgData name="Venkatesh, Dhananjayan [VISUS]" userId="a0199d1d-0a79-4309-afbe-7ea85bc005cc" providerId="ADAL" clId="{00AA328D-C2A6-42FE-8066-048C65467327}" dt="2022-09-07T11:25:25.338" v="7700" actId="478"/>
          <ac:spMkLst>
            <pc:docMk/>
            <pc:sldMk cId="2922925315" sldId="2080106636"/>
            <ac:spMk id="3" creationId="{A2C62898-14CC-4A73-965C-D7F2AA07DD49}"/>
          </ac:spMkLst>
        </pc:spChg>
        <pc:spChg chg="add del mod">
          <ac:chgData name="Venkatesh, Dhananjayan [VISUS]" userId="a0199d1d-0a79-4309-afbe-7ea85bc005cc" providerId="ADAL" clId="{00AA328D-C2A6-42FE-8066-048C65467327}" dt="2022-09-07T11:25:52.275" v="7702" actId="478"/>
          <ac:spMkLst>
            <pc:docMk/>
            <pc:sldMk cId="2922925315" sldId="2080106636"/>
            <ac:spMk id="4" creationId="{1B4F2A19-58DD-4823-81E7-3B7B54D17BCD}"/>
          </ac:spMkLst>
        </pc:spChg>
        <pc:spChg chg="add del mod">
          <ac:chgData name="Venkatesh, Dhananjayan [VISUS]" userId="a0199d1d-0a79-4309-afbe-7ea85bc005cc" providerId="ADAL" clId="{00AA328D-C2A6-42FE-8066-048C65467327}" dt="2022-09-07T11:25:23.345" v="7699" actId="478"/>
          <ac:spMkLst>
            <pc:docMk/>
            <pc:sldMk cId="2922925315" sldId="2080106636"/>
            <ac:spMk id="5" creationId="{676E0756-9473-436E-9755-232796293004}"/>
          </ac:spMkLst>
        </pc:spChg>
        <pc:spChg chg="mod ord">
          <ac:chgData name="Venkatesh, Dhananjayan [VISUS]" userId="a0199d1d-0a79-4309-afbe-7ea85bc005cc" providerId="ADAL" clId="{00AA328D-C2A6-42FE-8066-048C65467327}" dt="2022-09-07T18:37:04.810" v="9244" actId="1035"/>
          <ac:spMkLst>
            <pc:docMk/>
            <pc:sldMk cId="2922925315" sldId="2080106636"/>
            <ac:spMk id="11" creationId="{D6FF3B9E-2AA8-4D9D-BC2A-68278A85892D}"/>
          </ac:spMkLst>
        </pc:spChg>
        <pc:spChg chg="add mod">
          <ac:chgData name="Venkatesh, Dhananjayan [VISUS]" userId="a0199d1d-0a79-4309-afbe-7ea85bc005cc" providerId="ADAL" clId="{00AA328D-C2A6-42FE-8066-048C65467327}" dt="2022-08-30T19:07:18.117" v="1959" actId="1076"/>
          <ac:spMkLst>
            <pc:docMk/>
            <pc:sldMk cId="2922925315" sldId="2080106636"/>
            <ac:spMk id="16" creationId="{81216B67-9F6F-4DCF-AFDC-37ACCD78EB21}"/>
          </ac:spMkLst>
        </pc:spChg>
        <pc:spChg chg="add del mod">
          <ac:chgData name="Venkatesh, Dhananjayan [VISUS]" userId="a0199d1d-0a79-4309-afbe-7ea85bc005cc" providerId="ADAL" clId="{00AA328D-C2A6-42FE-8066-048C65467327}" dt="2022-09-07T11:26:01.690" v="7705" actId="478"/>
          <ac:spMkLst>
            <pc:docMk/>
            <pc:sldMk cId="2922925315" sldId="2080106636"/>
            <ac:spMk id="17" creationId="{E420B8D3-5775-4717-A438-0067F2E73B84}"/>
          </ac:spMkLst>
        </pc:spChg>
        <pc:spChg chg="add mod">
          <ac:chgData name="Venkatesh, Dhananjayan [VISUS]" userId="a0199d1d-0a79-4309-afbe-7ea85bc005cc" providerId="ADAL" clId="{00AA328D-C2A6-42FE-8066-048C65467327}" dt="2022-08-30T19:07:18.117" v="1959" actId="1076"/>
          <ac:spMkLst>
            <pc:docMk/>
            <pc:sldMk cId="2922925315" sldId="2080106636"/>
            <ac:spMk id="21" creationId="{9C524D59-E8AE-4596-87BC-63FCF349FF4F}"/>
          </ac:spMkLst>
        </pc:spChg>
        <pc:spChg chg="add mod">
          <ac:chgData name="Venkatesh, Dhananjayan [VISUS]" userId="a0199d1d-0a79-4309-afbe-7ea85bc005cc" providerId="ADAL" clId="{00AA328D-C2A6-42FE-8066-048C65467327}" dt="2022-08-30T19:07:34.848" v="1961" actId="404"/>
          <ac:spMkLst>
            <pc:docMk/>
            <pc:sldMk cId="2922925315" sldId="2080106636"/>
            <ac:spMk id="27" creationId="{CB76FF7D-10E7-4D65-8416-FE9CF3B6946E}"/>
          </ac:spMkLst>
        </pc:spChg>
        <pc:spChg chg="add del mod">
          <ac:chgData name="Venkatesh, Dhananjayan [VISUS]" userId="a0199d1d-0a79-4309-afbe-7ea85bc005cc" providerId="ADAL" clId="{00AA328D-C2A6-42FE-8066-048C65467327}" dt="2022-08-30T19:06:33.352" v="1943" actId="478"/>
          <ac:spMkLst>
            <pc:docMk/>
            <pc:sldMk cId="2922925315" sldId="2080106636"/>
            <ac:spMk id="28" creationId="{8EBA65A3-5A2D-43EE-AE76-0C902557E371}"/>
          </ac:spMkLst>
        </pc:spChg>
        <pc:spChg chg="mod">
          <ac:chgData name="Venkatesh, Dhananjayan [VISUS]" userId="a0199d1d-0a79-4309-afbe-7ea85bc005cc" providerId="ADAL" clId="{00AA328D-C2A6-42FE-8066-048C65467327}" dt="2022-08-30T18:14:23.580" v="391" actId="1037"/>
          <ac:spMkLst>
            <pc:docMk/>
            <pc:sldMk cId="2922925315" sldId="2080106636"/>
            <ac:spMk id="33" creationId="{1D3FFD07-4BA4-4F12-8759-2ACE06AF1B78}"/>
          </ac:spMkLst>
        </pc:spChg>
        <pc:spChg chg="mod">
          <ac:chgData name="Venkatesh, Dhananjayan [VISUS]" userId="a0199d1d-0a79-4309-afbe-7ea85bc005cc" providerId="ADAL" clId="{00AA328D-C2A6-42FE-8066-048C65467327}" dt="2022-08-30T18:28:07.691" v="1105" actId="6549"/>
          <ac:spMkLst>
            <pc:docMk/>
            <pc:sldMk cId="2922925315" sldId="2080106636"/>
            <ac:spMk id="38" creationId="{3F0A0C2A-30C9-4800-9EE1-D879E6F11910}"/>
          </ac:spMkLst>
        </pc:spChg>
        <pc:spChg chg="add mod">
          <ac:chgData name="Venkatesh, Dhananjayan [VISUS]" userId="a0199d1d-0a79-4309-afbe-7ea85bc005cc" providerId="ADAL" clId="{00AA328D-C2A6-42FE-8066-048C65467327}" dt="2022-08-30T19:09:35.407" v="1989" actId="1037"/>
          <ac:spMkLst>
            <pc:docMk/>
            <pc:sldMk cId="2922925315" sldId="2080106636"/>
            <ac:spMk id="39" creationId="{65293A87-454D-49D7-A9E5-9FF216DBFEB5}"/>
          </ac:spMkLst>
        </pc:spChg>
        <pc:grpChg chg="del">
          <ac:chgData name="Venkatesh, Dhananjayan [VISUS]" userId="a0199d1d-0a79-4309-afbe-7ea85bc005cc" providerId="ADAL" clId="{00AA328D-C2A6-42FE-8066-048C65467327}" dt="2022-08-30T18:12:06.053" v="255" actId="478"/>
          <ac:grpSpMkLst>
            <pc:docMk/>
            <pc:sldMk cId="2922925315" sldId="2080106636"/>
            <ac:grpSpMk id="2" creationId="{0914E6D1-DCED-47F0-AA29-ABEC46E3629C}"/>
          </ac:grpSpMkLst>
        </pc:grpChg>
        <pc:grpChg chg="del">
          <ac:chgData name="Venkatesh, Dhananjayan [VISUS]" userId="a0199d1d-0a79-4309-afbe-7ea85bc005cc" providerId="ADAL" clId="{00AA328D-C2A6-42FE-8066-048C65467327}" dt="2022-08-30T18:12:06.053" v="255" actId="478"/>
          <ac:grpSpMkLst>
            <pc:docMk/>
            <pc:sldMk cId="2922925315" sldId="2080106636"/>
            <ac:grpSpMk id="3" creationId="{FFFA4447-2B7D-43F2-9799-BD3D1E86EC01}"/>
          </ac:grpSpMkLst>
        </pc:grpChg>
        <pc:grpChg chg="del">
          <ac:chgData name="Venkatesh, Dhananjayan [VISUS]" userId="a0199d1d-0a79-4309-afbe-7ea85bc005cc" providerId="ADAL" clId="{00AA328D-C2A6-42FE-8066-048C65467327}" dt="2022-08-30T18:12:06.053" v="255" actId="478"/>
          <ac:grpSpMkLst>
            <pc:docMk/>
            <pc:sldMk cId="2922925315" sldId="2080106636"/>
            <ac:grpSpMk id="4" creationId="{49B1B49D-5B0E-4891-875E-EEE8FEA8B0A8}"/>
          </ac:grpSpMkLst>
        </pc:grpChg>
        <pc:grpChg chg="del">
          <ac:chgData name="Venkatesh, Dhananjayan [VISUS]" userId="a0199d1d-0a79-4309-afbe-7ea85bc005cc" providerId="ADAL" clId="{00AA328D-C2A6-42FE-8066-048C65467327}" dt="2022-08-30T18:12:06.053" v="255" actId="478"/>
          <ac:grpSpMkLst>
            <pc:docMk/>
            <pc:sldMk cId="2922925315" sldId="2080106636"/>
            <ac:grpSpMk id="10" creationId="{2A2A8D33-5519-41A3-BDF9-AC096CB75FE9}"/>
          </ac:grpSpMkLst>
        </pc:grpChg>
        <pc:grpChg chg="del">
          <ac:chgData name="Venkatesh, Dhananjayan [VISUS]" userId="a0199d1d-0a79-4309-afbe-7ea85bc005cc" providerId="ADAL" clId="{00AA328D-C2A6-42FE-8066-048C65467327}" dt="2022-08-30T18:12:06.053" v="255" actId="478"/>
          <ac:grpSpMkLst>
            <pc:docMk/>
            <pc:sldMk cId="2922925315" sldId="2080106636"/>
            <ac:grpSpMk id="23" creationId="{F71DF6F1-D527-4521-9235-CD050082171A}"/>
          </ac:grpSpMkLst>
        </pc:grpChg>
        <pc:grpChg chg="del">
          <ac:chgData name="Venkatesh, Dhananjayan [VISUS]" userId="a0199d1d-0a79-4309-afbe-7ea85bc005cc" providerId="ADAL" clId="{00AA328D-C2A6-42FE-8066-048C65467327}" dt="2022-08-30T18:12:06.053" v="255" actId="478"/>
          <ac:grpSpMkLst>
            <pc:docMk/>
            <pc:sldMk cId="2922925315" sldId="2080106636"/>
            <ac:grpSpMk id="24" creationId="{DB263F53-4E59-4D97-BADE-F16D1DAAE80C}"/>
          </ac:grpSpMkLst>
        </pc:grpChg>
        <pc:grpChg chg="del">
          <ac:chgData name="Venkatesh, Dhananjayan [VISUS]" userId="a0199d1d-0a79-4309-afbe-7ea85bc005cc" providerId="ADAL" clId="{00AA328D-C2A6-42FE-8066-048C65467327}" dt="2022-08-30T18:12:06.053" v="255" actId="478"/>
          <ac:grpSpMkLst>
            <pc:docMk/>
            <pc:sldMk cId="2922925315" sldId="2080106636"/>
            <ac:grpSpMk id="25" creationId="{4C6C51D6-9889-4A71-B5A6-570022C30079}"/>
          </ac:grpSpMkLst>
        </pc:grpChg>
        <pc:grpChg chg="del">
          <ac:chgData name="Venkatesh, Dhananjayan [VISUS]" userId="a0199d1d-0a79-4309-afbe-7ea85bc005cc" providerId="ADAL" clId="{00AA328D-C2A6-42FE-8066-048C65467327}" dt="2022-08-30T18:12:06.053" v="255" actId="478"/>
          <ac:grpSpMkLst>
            <pc:docMk/>
            <pc:sldMk cId="2922925315" sldId="2080106636"/>
            <ac:grpSpMk id="26" creationId="{D7B14BE8-AADF-4E17-A802-439F1461B24D}"/>
          </ac:grpSpMkLst>
        </pc:grpChg>
        <pc:grpChg chg="del">
          <ac:chgData name="Venkatesh, Dhananjayan [VISUS]" userId="a0199d1d-0a79-4309-afbe-7ea85bc005cc" providerId="ADAL" clId="{00AA328D-C2A6-42FE-8066-048C65467327}" dt="2022-08-30T18:12:06.053" v="255" actId="478"/>
          <ac:grpSpMkLst>
            <pc:docMk/>
            <pc:sldMk cId="2922925315" sldId="2080106636"/>
            <ac:grpSpMk id="30" creationId="{5C891EE3-6FE0-4BCA-839D-D79E8ACD1ACB}"/>
          </ac:grpSpMkLst>
        </pc:grpChg>
        <pc:picChg chg="del">
          <ac:chgData name="Venkatesh, Dhananjayan [VISUS]" userId="a0199d1d-0a79-4309-afbe-7ea85bc005cc" providerId="ADAL" clId="{00AA328D-C2A6-42FE-8066-048C65467327}" dt="2022-08-30T18:11:59.550" v="254" actId="478"/>
          <ac:picMkLst>
            <pc:docMk/>
            <pc:sldMk cId="2922925315" sldId="2080106636"/>
            <ac:picMk id="5" creationId="{CC974AA3-B9D9-44C9-AE06-1DE028CDBD67}"/>
          </ac:picMkLst>
        </pc:picChg>
        <pc:picChg chg="add mod">
          <ac:chgData name="Venkatesh, Dhananjayan [VISUS]" userId="a0199d1d-0a79-4309-afbe-7ea85bc005cc" providerId="ADAL" clId="{00AA328D-C2A6-42FE-8066-048C65467327}" dt="2022-08-30T19:07:09.507" v="1958" actId="1076"/>
          <ac:picMkLst>
            <pc:docMk/>
            <pc:sldMk cId="2922925315" sldId="2080106636"/>
            <ac:picMk id="15" creationId="{6EA97612-6431-4FBF-AD6C-773AC0BD92C1}"/>
          </ac:picMkLst>
        </pc:picChg>
        <pc:cxnChg chg="add">
          <ac:chgData name="Venkatesh, Dhananjayan [VISUS]" userId="a0199d1d-0a79-4309-afbe-7ea85bc005cc" providerId="ADAL" clId="{00AA328D-C2A6-42FE-8066-048C65467327}" dt="2022-08-30T19:07:27.427" v="1960" actId="11529"/>
          <ac:cxnSpMkLst>
            <pc:docMk/>
            <pc:sldMk cId="2922925315" sldId="2080106636"/>
            <ac:cxnSpMk id="35" creationId="{B85E51AF-0ED5-41F7-92A6-A11580344259}"/>
          </ac:cxnSpMkLst>
        </pc:cxnChg>
      </pc:sldChg>
      <pc:sldChg chg="del">
        <pc:chgData name="Venkatesh, Dhananjayan [VISUS]" userId="a0199d1d-0a79-4309-afbe-7ea85bc005cc" providerId="ADAL" clId="{00AA328D-C2A6-42FE-8066-048C65467327}" dt="2022-08-30T18:52:57.313" v="1796" actId="47"/>
        <pc:sldMkLst>
          <pc:docMk/>
          <pc:sldMk cId="3769149426" sldId="2080106640"/>
        </pc:sldMkLst>
      </pc:sldChg>
      <pc:sldChg chg="del">
        <pc:chgData name="Venkatesh, Dhananjayan [VISUS]" userId="a0199d1d-0a79-4309-afbe-7ea85bc005cc" providerId="ADAL" clId="{00AA328D-C2A6-42FE-8066-048C65467327}" dt="2022-08-30T18:52:18.132" v="1788" actId="47"/>
        <pc:sldMkLst>
          <pc:docMk/>
          <pc:sldMk cId="3839475627" sldId="2080106641"/>
        </pc:sldMkLst>
      </pc:sldChg>
      <pc:sldChg chg="del">
        <pc:chgData name="Venkatesh, Dhananjayan [VISUS]" userId="a0199d1d-0a79-4309-afbe-7ea85bc005cc" providerId="ADAL" clId="{00AA328D-C2A6-42FE-8066-048C65467327}" dt="2022-08-30T18:52:11.989" v="1787" actId="47"/>
        <pc:sldMkLst>
          <pc:docMk/>
          <pc:sldMk cId="1954390871" sldId="2080106643"/>
        </pc:sldMkLst>
      </pc:sldChg>
      <pc:sldChg chg="del">
        <pc:chgData name="Venkatesh, Dhananjayan [VISUS]" userId="a0199d1d-0a79-4309-afbe-7ea85bc005cc" providerId="ADAL" clId="{00AA328D-C2A6-42FE-8066-048C65467327}" dt="2022-08-30T18:52:11.989" v="1787" actId="47"/>
        <pc:sldMkLst>
          <pc:docMk/>
          <pc:sldMk cId="3668373350" sldId="2080106644"/>
        </pc:sldMkLst>
      </pc:sldChg>
      <pc:sldChg chg="del">
        <pc:chgData name="Venkatesh, Dhananjayan [VISUS]" userId="a0199d1d-0a79-4309-afbe-7ea85bc005cc" providerId="ADAL" clId="{00AA328D-C2A6-42FE-8066-048C65467327}" dt="2022-08-30T18:52:11.989" v="1787" actId="47"/>
        <pc:sldMkLst>
          <pc:docMk/>
          <pc:sldMk cId="412977667" sldId="2080106645"/>
        </pc:sldMkLst>
      </pc:sldChg>
      <pc:sldChg chg="del">
        <pc:chgData name="Venkatesh, Dhananjayan [VISUS]" userId="a0199d1d-0a79-4309-afbe-7ea85bc005cc" providerId="ADAL" clId="{00AA328D-C2A6-42FE-8066-048C65467327}" dt="2022-08-30T18:52:37.348" v="1793" actId="47"/>
        <pc:sldMkLst>
          <pc:docMk/>
          <pc:sldMk cId="3983744729" sldId="2080106649"/>
        </pc:sldMkLst>
      </pc:sldChg>
      <pc:sldChg chg="delSp del mod">
        <pc:chgData name="Venkatesh, Dhananjayan [VISUS]" userId="a0199d1d-0a79-4309-afbe-7ea85bc005cc" providerId="ADAL" clId="{00AA328D-C2A6-42FE-8066-048C65467327}" dt="2022-08-30T18:34:23.016" v="1126" actId="47"/>
        <pc:sldMkLst>
          <pc:docMk/>
          <pc:sldMk cId="3056053368" sldId="2080106652"/>
        </pc:sldMkLst>
        <pc:graphicFrameChg chg="del">
          <ac:chgData name="Venkatesh, Dhananjayan [VISUS]" userId="a0199d1d-0a79-4309-afbe-7ea85bc005cc" providerId="ADAL" clId="{00AA328D-C2A6-42FE-8066-048C65467327}" dt="2022-08-30T18:34:06.023" v="1124" actId="478"/>
          <ac:graphicFrameMkLst>
            <pc:docMk/>
            <pc:sldMk cId="3056053368" sldId="2080106652"/>
            <ac:graphicFrameMk id="6" creationId="{A382DDFE-181D-45A0-90E9-3A8153A476CF}"/>
          </ac:graphicFrameMkLst>
        </pc:graphicFrameChg>
      </pc:sldChg>
      <pc:sldChg chg="del">
        <pc:chgData name="Venkatesh, Dhananjayan [VISUS]" userId="a0199d1d-0a79-4309-afbe-7ea85bc005cc" providerId="ADAL" clId="{00AA328D-C2A6-42FE-8066-048C65467327}" dt="2022-08-30T18:34:23.016" v="1126" actId="47"/>
        <pc:sldMkLst>
          <pc:docMk/>
          <pc:sldMk cId="925968261" sldId="2080106658"/>
        </pc:sldMkLst>
      </pc:sldChg>
      <pc:sldChg chg="addSp delSp modSp mod ord">
        <pc:chgData name="Venkatesh, Dhananjayan [VISUS]" userId="a0199d1d-0a79-4309-afbe-7ea85bc005cc" providerId="ADAL" clId="{00AA328D-C2A6-42FE-8066-048C65467327}" dt="2022-09-10T12:54:51.635" v="10542" actId="20577"/>
        <pc:sldMkLst>
          <pc:docMk/>
          <pc:sldMk cId="3259483776" sldId="2080106661"/>
        </pc:sldMkLst>
        <pc:spChg chg="mod">
          <ac:chgData name="Venkatesh, Dhananjayan [VISUS]" userId="a0199d1d-0a79-4309-afbe-7ea85bc005cc" providerId="ADAL" clId="{00AA328D-C2A6-42FE-8066-048C65467327}" dt="2022-09-08T13:49:53.706" v="10292" actId="20577"/>
          <ac:spMkLst>
            <pc:docMk/>
            <pc:sldMk cId="3259483776" sldId="2080106661"/>
            <ac:spMk id="2" creationId="{2CB78BA6-6962-4C37-84A6-B8FEA6E20D4B}"/>
          </ac:spMkLst>
        </pc:spChg>
        <pc:spChg chg="add del mod">
          <ac:chgData name="Venkatesh, Dhananjayan [VISUS]" userId="a0199d1d-0a79-4309-afbe-7ea85bc005cc" providerId="ADAL" clId="{00AA328D-C2A6-42FE-8066-048C65467327}" dt="2022-09-08T13:52:17.768" v="10374" actId="478"/>
          <ac:spMkLst>
            <pc:docMk/>
            <pc:sldMk cId="3259483776" sldId="2080106661"/>
            <ac:spMk id="3" creationId="{BC78BE55-072B-45C5-B22C-C64028528E93}"/>
          </ac:spMkLst>
        </pc:spChg>
        <pc:spChg chg="add mod">
          <ac:chgData name="Venkatesh, Dhananjayan [VISUS]" userId="a0199d1d-0a79-4309-afbe-7ea85bc005cc" providerId="ADAL" clId="{00AA328D-C2A6-42FE-8066-048C65467327}" dt="2022-09-08T13:59:11.526" v="10442" actId="1076"/>
          <ac:spMkLst>
            <pc:docMk/>
            <pc:sldMk cId="3259483776" sldId="2080106661"/>
            <ac:spMk id="4" creationId="{0F68FA9A-63F0-4931-83FD-4D79F201ACFD}"/>
          </ac:spMkLst>
        </pc:spChg>
        <pc:spChg chg="mod">
          <ac:chgData name="Venkatesh, Dhananjayan [VISUS]" userId="a0199d1d-0a79-4309-afbe-7ea85bc005cc" providerId="ADAL" clId="{00AA328D-C2A6-42FE-8066-048C65467327}" dt="2022-08-30T18:43:04.104" v="1490" actId="6549"/>
          <ac:spMkLst>
            <pc:docMk/>
            <pc:sldMk cId="3259483776" sldId="2080106661"/>
            <ac:spMk id="7" creationId="{A94FC605-4269-4CEB-BF03-D6615F322B10}"/>
          </ac:spMkLst>
        </pc:spChg>
        <pc:spChg chg="add del mod">
          <ac:chgData name="Venkatesh, Dhananjayan [VISUS]" userId="a0199d1d-0a79-4309-afbe-7ea85bc005cc" providerId="ADAL" clId="{00AA328D-C2A6-42FE-8066-048C65467327}" dt="2022-08-30T18:43:43.050" v="1495" actId="1032"/>
          <ac:spMkLst>
            <pc:docMk/>
            <pc:sldMk cId="3259483776" sldId="2080106661"/>
            <ac:spMk id="15" creationId="{FAB8A6E8-E764-4010-917F-04C1259C479F}"/>
          </ac:spMkLst>
        </pc:spChg>
        <pc:spChg chg="del mod">
          <ac:chgData name="Venkatesh, Dhananjayan [VISUS]" userId="a0199d1d-0a79-4309-afbe-7ea85bc005cc" providerId="ADAL" clId="{00AA328D-C2A6-42FE-8066-048C65467327}" dt="2022-08-31T19:59:47.501" v="4783" actId="21"/>
          <ac:spMkLst>
            <pc:docMk/>
            <pc:sldMk cId="3259483776" sldId="2080106661"/>
            <ac:spMk id="16" creationId="{1D16B5A3-040E-4320-9840-B7F7746E5FCE}"/>
          </ac:spMkLst>
        </pc:spChg>
        <pc:grpChg chg="del">
          <ac:chgData name="Venkatesh, Dhananjayan [VISUS]" userId="a0199d1d-0a79-4309-afbe-7ea85bc005cc" providerId="ADAL" clId="{00AA328D-C2A6-42FE-8066-048C65467327}" dt="2022-08-30T18:43:05.952" v="1491" actId="478"/>
          <ac:grpSpMkLst>
            <pc:docMk/>
            <pc:sldMk cId="3259483776" sldId="2080106661"/>
            <ac:grpSpMk id="5" creationId="{4B4546D9-0E76-4EB3-96A3-5AF381A21046}"/>
          </ac:grpSpMkLst>
        </pc:grpChg>
        <pc:grpChg chg="del">
          <ac:chgData name="Venkatesh, Dhananjayan [VISUS]" userId="a0199d1d-0a79-4309-afbe-7ea85bc005cc" providerId="ADAL" clId="{00AA328D-C2A6-42FE-8066-048C65467327}" dt="2022-08-30T18:43:08.087" v="1493" actId="478"/>
          <ac:grpSpMkLst>
            <pc:docMk/>
            <pc:sldMk cId="3259483776" sldId="2080106661"/>
            <ac:grpSpMk id="8" creationId="{4818C90D-BC82-4F8C-B2D5-618D12838262}"/>
          </ac:grpSpMkLst>
        </pc:grpChg>
        <pc:grpChg chg="del">
          <ac:chgData name="Venkatesh, Dhananjayan [VISUS]" userId="a0199d1d-0a79-4309-afbe-7ea85bc005cc" providerId="ADAL" clId="{00AA328D-C2A6-42FE-8066-048C65467327}" dt="2022-08-30T18:43:08.981" v="1494" actId="478"/>
          <ac:grpSpMkLst>
            <pc:docMk/>
            <pc:sldMk cId="3259483776" sldId="2080106661"/>
            <ac:grpSpMk id="11" creationId="{9FD7C198-99A6-4BD8-AD19-A8A6F47C3E75}"/>
          </ac:grpSpMkLst>
        </pc:grpChg>
        <pc:grpChg chg="del">
          <ac:chgData name="Venkatesh, Dhananjayan [VISUS]" userId="a0199d1d-0a79-4309-afbe-7ea85bc005cc" providerId="ADAL" clId="{00AA328D-C2A6-42FE-8066-048C65467327}" dt="2022-08-30T18:43:06.970" v="1492" actId="478"/>
          <ac:grpSpMkLst>
            <pc:docMk/>
            <pc:sldMk cId="3259483776" sldId="2080106661"/>
            <ac:grpSpMk id="17" creationId="{EDCBFB00-7443-4FF5-89AD-7EC9E86CCCDD}"/>
          </ac:grpSpMkLst>
        </pc:grpChg>
        <pc:graphicFrameChg chg="del">
          <ac:chgData name="Venkatesh, Dhananjayan [VISUS]" userId="a0199d1d-0a79-4309-afbe-7ea85bc005cc" providerId="ADAL" clId="{00AA328D-C2A6-42FE-8066-048C65467327}" dt="2022-08-30T18:43:00.324" v="1489" actId="478"/>
          <ac:graphicFrameMkLst>
            <pc:docMk/>
            <pc:sldMk cId="3259483776" sldId="2080106661"/>
            <ac:graphicFrameMk id="4" creationId="{6F95AC11-9042-4BC2-91B3-D4EC5DD22E5B}"/>
          </ac:graphicFrameMkLst>
        </pc:graphicFrameChg>
        <pc:graphicFrameChg chg="add mod modGraphic">
          <ac:chgData name="Venkatesh, Dhananjayan [VISUS]" userId="a0199d1d-0a79-4309-afbe-7ea85bc005cc" providerId="ADAL" clId="{00AA328D-C2A6-42FE-8066-048C65467327}" dt="2022-09-10T12:54:51.635" v="10542" actId="20577"/>
          <ac:graphicFrameMkLst>
            <pc:docMk/>
            <pc:sldMk cId="3259483776" sldId="2080106661"/>
            <ac:graphicFrameMk id="20" creationId="{A136ACC8-F8BC-416B-BD53-CE3E734B2D97}"/>
          </ac:graphicFrameMkLst>
        </pc:graphicFrameChg>
        <pc:picChg chg="add del mod">
          <ac:chgData name="Venkatesh, Dhananjayan [VISUS]" userId="a0199d1d-0a79-4309-afbe-7ea85bc005cc" providerId="ADAL" clId="{00AA328D-C2A6-42FE-8066-048C65467327}" dt="2022-08-30T19:35:16.693" v="2793" actId="478"/>
          <ac:picMkLst>
            <pc:docMk/>
            <pc:sldMk cId="3259483776" sldId="2080106661"/>
            <ac:picMk id="21" creationId="{EFFE102E-FB5A-4693-AB86-551F07766029}"/>
          </ac:picMkLst>
        </pc:picChg>
        <pc:picChg chg="add mod modCrop">
          <ac:chgData name="Venkatesh, Dhananjayan [VISUS]" userId="a0199d1d-0a79-4309-afbe-7ea85bc005cc" providerId="ADAL" clId="{00AA328D-C2A6-42FE-8066-048C65467327}" dt="2022-09-08T13:58:52.298" v="10440" actId="1076"/>
          <ac:picMkLst>
            <pc:docMk/>
            <pc:sldMk cId="3259483776" sldId="2080106661"/>
            <ac:picMk id="23" creationId="{1A4EC5BE-CC76-4577-AD2C-BCA10B3A29D2}"/>
          </ac:picMkLst>
        </pc:picChg>
      </pc:sldChg>
      <pc:sldChg chg="modSp mod ord">
        <pc:chgData name="Venkatesh, Dhananjayan [VISUS]" userId="a0199d1d-0a79-4309-afbe-7ea85bc005cc" providerId="ADAL" clId="{00AA328D-C2A6-42FE-8066-048C65467327}" dt="2022-09-08T14:43:33.505" v="10467" actId="1076"/>
        <pc:sldMkLst>
          <pc:docMk/>
          <pc:sldMk cId="3999475088" sldId="2080106662"/>
        </pc:sldMkLst>
        <pc:spChg chg="mod">
          <ac:chgData name="Venkatesh, Dhananjayan [VISUS]" userId="a0199d1d-0a79-4309-afbe-7ea85bc005cc" providerId="ADAL" clId="{00AA328D-C2A6-42FE-8066-048C65467327}" dt="2022-09-08T14:43:33.505" v="10467" actId="1076"/>
          <ac:spMkLst>
            <pc:docMk/>
            <pc:sldMk cId="3999475088" sldId="2080106662"/>
            <ac:spMk id="6" creationId="{891F3538-B418-41EF-BE7D-3F835463034E}"/>
          </ac:spMkLst>
        </pc:spChg>
        <pc:graphicFrameChg chg="mod">
          <ac:chgData name="Venkatesh, Dhananjayan [VISUS]" userId="a0199d1d-0a79-4309-afbe-7ea85bc005cc" providerId="ADAL" clId="{00AA328D-C2A6-42FE-8066-048C65467327}" dt="2022-09-03T15:03:57.354" v="6735" actId="108"/>
          <ac:graphicFrameMkLst>
            <pc:docMk/>
            <pc:sldMk cId="3999475088" sldId="2080106662"/>
            <ac:graphicFrameMk id="4" creationId="{06A07DDF-6B42-42DC-A84C-E9EC4F3C9776}"/>
          </ac:graphicFrameMkLst>
        </pc:graphicFrameChg>
      </pc:sldChg>
      <pc:sldChg chg="addSp delSp modSp mod ord">
        <pc:chgData name="Venkatesh, Dhananjayan [VISUS]" userId="a0199d1d-0a79-4309-afbe-7ea85bc005cc" providerId="ADAL" clId="{00AA328D-C2A6-42FE-8066-048C65467327}" dt="2022-09-07T18:28:29.895" v="9103" actId="108"/>
        <pc:sldMkLst>
          <pc:docMk/>
          <pc:sldMk cId="4175518937" sldId="2080106663"/>
        </pc:sldMkLst>
        <pc:spChg chg="mod">
          <ac:chgData name="Venkatesh, Dhananjayan [VISUS]" userId="a0199d1d-0a79-4309-afbe-7ea85bc005cc" providerId="ADAL" clId="{00AA328D-C2A6-42FE-8066-048C65467327}" dt="2022-09-03T15:07:10.571" v="6797" actId="14100"/>
          <ac:spMkLst>
            <pc:docMk/>
            <pc:sldMk cId="4175518937" sldId="2080106663"/>
            <ac:spMk id="2" creationId="{F2B6D332-47FB-4792-8CF1-08895911F41D}"/>
          </ac:spMkLst>
        </pc:spChg>
        <pc:spChg chg="add del mod">
          <ac:chgData name="Venkatesh, Dhananjayan [VISUS]" userId="a0199d1d-0a79-4309-afbe-7ea85bc005cc" providerId="ADAL" clId="{00AA328D-C2A6-42FE-8066-048C65467327}" dt="2022-09-03T15:07:14.002" v="6798" actId="478"/>
          <ac:spMkLst>
            <pc:docMk/>
            <pc:sldMk cId="4175518937" sldId="2080106663"/>
            <ac:spMk id="3" creationId="{D0A70AF7-EF0A-4996-8577-2B3BCF717EFD}"/>
          </ac:spMkLst>
        </pc:spChg>
        <pc:spChg chg="mod">
          <ac:chgData name="Venkatesh, Dhananjayan [VISUS]" userId="a0199d1d-0a79-4309-afbe-7ea85bc005cc" providerId="ADAL" clId="{00AA328D-C2A6-42FE-8066-048C65467327}" dt="2022-09-03T15:44:48.330" v="7367" actId="20577"/>
          <ac:spMkLst>
            <pc:docMk/>
            <pc:sldMk cId="4175518937" sldId="2080106663"/>
            <ac:spMk id="5" creationId="{3B860907-472A-41FE-9D4C-B97D96A34B73}"/>
          </ac:spMkLst>
        </pc:spChg>
        <pc:spChg chg="add del mod">
          <ac:chgData name="Venkatesh, Dhananjayan [VISUS]" userId="a0199d1d-0a79-4309-afbe-7ea85bc005cc" providerId="ADAL" clId="{00AA328D-C2A6-42FE-8066-048C65467327}" dt="2022-09-03T15:07:16.815" v="6799" actId="478"/>
          <ac:spMkLst>
            <pc:docMk/>
            <pc:sldMk cId="4175518937" sldId="2080106663"/>
            <ac:spMk id="6" creationId="{FAE1A59D-04CD-4FC5-9D98-A7649EC0B6C5}"/>
          </ac:spMkLst>
        </pc:spChg>
        <pc:spChg chg="add mod">
          <ac:chgData name="Venkatesh, Dhananjayan [VISUS]" userId="a0199d1d-0a79-4309-afbe-7ea85bc005cc" providerId="ADAL" clId="{00AA328D-C2A6-42FE-8066-048C65467327}" dt="2022-09-07T18:28:29.895" v="9103" actId="108"/>
          <ac:spMkLst>
            <pc:docMk/>
            <pc:sldMk cId="4175518937" sldId="2080106663"/>
            <ac:spMk id="7" creationId="{F1B9594C-073B-40A9-9EEC-A4618717C954}"/>
          </ac:spMkLst>
        </pc:spChg>
        <pc:spChg chg="add mod">
          <ac:chgData name="Venkatesh, Dhananjayan [VISUS]" userId="a0199d1d-0a79-4309-afbe-7ea85bc005cc" providerId="ADAL" clId="{00AA328D-C2A6-42FE-8066-048C65467327}" dt="2022-09-03T15:09:15.985" v="6820" actId="13822"/>
          <ac:spMkLst>
            <pc:docMk/>
            <pc:sldMk cId="4175518937" sldId="2080106663"/>
            <ac:spMk id="8" creationId="{98942219-D6A3-46AB-8DF8-D028C9463C9F}"/>
          </ac:spMkLst>
        </pc:spChg>
        <pc:spChg chg="add mod">
          <ac:chgData name="Venkatesh, Dhananjayan [VISUS]" userId="a0199d1d-0a79-4309-afbe-7ea85bc005cc" providerId="ADAL" clId="{00AA328D-C2A6-42FE-8066-048C65467327}" dt="2022-09-03T15:10:25.968" v="6904" actId="1037"/>
          <ac:spMkLst>
            <pc:docMk/>
            <pc:sldMk cId="4175518937" sldId="2080106663"/>
            <ac:spMk id="9" creationId="{6E7753C7-7B45-4592-A2BD-7CCBA7CE088E}"/>
          </ac:spMkLst>
        </pc:spChg>
        <pc:graphicFrameChg chg="mod">
          <ac:chgData name="Venkatesh, Dhananjayan [VISUS]" userId="a0199d1d-0a79-4309-afbe-7ea85bc005cc" providerId="ADAL" clId="{00AA328D-C2A6-42FE-8066-048C65467327}" dt="2022-09-07T14:27:43.566" v="8637" actId="20577"/>
          <ac:graphicFrameMkLst>
            <pc:docMk/>
            <pc:sldMk cId="4175518937" sldId="2080106663"/>
            <ac:graphicFrameMk id="4" creationId="{06A07DDF-6B42-42DC-A84C-E9EC4F3C9776}"/>
          </ac:graphicFrameMkLst>
        </pc:graphicFrameChg>
      </pc:sldChg>
      <pc:sldChg chg="del ord">
        <pc:chgData name="Venkatesh, Dhananjayan [VISUS]" userId="a0199d1d-0a79-4309-afbe-7ea85bc005cc" providerId="ADAL" clId="{00AA328D-C2A6-42FE-8066-048C65467327}" dt="2022-08-30T19:07:57.788" v="1962" actId="47"/>
        <pc:sldMkLst>
          <pc:docMk/>
          <pc:sldMk cId="36614558" sldId="2080106666"/>
        </pc:sldMkLst>
      </pc:sldChg>
      <pc:sldChg chg="modSp ord">
        <pc:chgData name="Venkatesh, Dhananjayan [VISUS]" userId="a0199d1d-0a79-4309-afbe-7ea85bc005cc" providerId="ADAL" clId="{00AA328D-C2A6-42FE-8066-048C65467327}" dt="2022-08-31T20:28:56.090" v="5595" actId="20577"/>
        <pc:sldMkLst>
          <pc:docMk/>
          <pc:sldMk cId="1218212997" sldId="2080106667"/>
        </pc:sldMkLst>
        <pc:graphicFrameChg chg="mod">
          <ac:chgData name="Venkatesh, Dhananjayan [VISUS]" userId="a0199d1d-0a79-4309-afbe-7ea85bc005cc" providerId="ADAL" clId="{00AA328D-C2A6-42FE-8066-048C65467327}" dt="2022-08-31T20:28:56.090" v="5595" actId="20577"/>
          <ac:graphicFrameMkLst>
            <pc:docMk/>
            <pc:sldMk cId="1218212997" sldId="2080106667"/>
            <ac:graphicFrameMk id="4" creationId="{E6EA4769-FFE7-42AE-BD6D-CEF2218EDDA3}"/>
          </ac:graphicFrameMkLst>
        </pc:graphicFrameChg>
      </pc:sldChg>
      <pc:sldChg chg="modSp mod">
        <pc:chgData name="Venkatesh, Dhananjayan [VISUS]" userId="a0199d1d-0a79-4309-afbe-7ea85bc005cc" providerId="ADAL" clId="{00AA328D-C2A6-42FE-8066-048C65467327}" dt="2022-08-30T23:16:39.650" v="2817" actId="403"/>
        <pc:sldMkLst>
          <pc:docMk/>
          <pc:sldMk cId="3340452279" sldId="2080106668"/>
        </pc:sldMkLst>
        <pc:graphicFrameChg chg="modGraphic">
          <ac:chgData name="Venkatesh, Dhananjayan [VISUS]" userId="a0199d1d-0a79-4309-afbe-7ea85bc005cc" providerId="ADAL" clId="{00AA328D-C2A6-42FE-8066-048C65467327}" dt="2022-08-30T23:16:39.650" v="2817" actId="403"/>
          <ac:graphicFrameMkLst>
            <pc:docMk/>
            <pc:sldMk cId="3340452279" sldId="2080106668"/>
            <ac:graphicFrameMk id="4" creationId="{F971298D-D417-4253-A7C8-95C65E7B1C51}"/>
          </ac:graphicFrameMkLst>
        </pc:graphicFrameChg>
      </pc:sldChg>
      <pc:sldChg chg="addSp modSp add del mod ord">
        <pc:chgData name="Venkatesh, Dhananjayan [VISUS]" userId="a0199d1d-0a79-4309-afbe-7ea85bc005cc" providerId="ADAL" clId="{00AA328D-C2A6-42FE-8066-048C65467327}" dt="2022-09-08T16:11:36.011" v="10492" actId="313"/>
        <pc:sldMkLst>
          <pc:docMk/>
          <pc:sldMk cId="377338" sldId="2080106670"/>
        </pc:sldMkLst>
        <pc:spChg chg="mod">
          <ac:chgData name="Venkatesh, Dhananjayan [VISUS]" userId="a0199d1d-0a79-4309-afbe-7ea85bc005cc" providerId="ADAL" clId="{00AA328D-C2A6-42FE-8066-048C65467327}" dt="2022-09-07T18:31:11.719" v="9111"/>
          <ac:spMkLst>
            <pc:docMk/>
            <pc:sldMk cId="377338" sldId="2080106670"/>
            <ac:spMk id="2" creationId="{405E58F9-2A1E-4A48-80D0-5CB3DFFF8EDA}"/>
          </ac:spMkLst>
        </pc:spChg>
        <pc:spChg chg="add mod">
          <ac:chgData name="Venkatesh, Dhananjayan [VISUS]" userId="a0199d1d-0a79-4309-afbe-7ea85bc005cc" providerId="ADAL" clId="{00AA328D-C2A6-42FE-8066-048C65467327}" dt="2022-09-08T12:41:56.798" v="10112" actId="1076"/>
          <ac:spMkLst>
            <pc:docMk/>
            <pc:sldMk cId="377338" sldId="2080106670"/>
            <ac:spMk id="9" creationId="{0E8BEAA7-56D5-40AB-BB14-37A47262830F}"/>
          </ac:spMkLst>
        </pc:spChg>
        <pc:spChg chg="mod">
          <ac:chgData name="Venkatesh, Dhananjayan [VISUS]" userId="a0199d1d-0a79-4309-afbe-7ea85bc005cc" providerId="ADAL" clId="{00AA328D-C2A6-42FE-8066-048C65467327}" dt="2022-09-08T16:11:36.011" v="10492" actId="313"/>
          <ac:spMkLst>
            <pc:docMk/>
            <pc:sldMk cId="377338" sldId="2080106670"/>
            <ac:spMk id="11" creationId="{D148863A-041F-412D-A88A-D1846C54FC36}"/>
          </ac:spMkLst>
        </pc:spChg>
        <pc:spChg chg="mod">
          <ac:chgData name="Venkatesh, Dhananjayan [VISUS]" userId="a0199d1d-0a79-4309-afbe-7ea85bc005cc" providerId="ADAL" clId="{00AA328D-C2A6-42FE-8066-048C65467327}" dt="2022-09-07T20:31:13.690" v="9733" actId="1076"/>
          <ac:spMkLst>
            <pc:docMk/>
            <pc:sldMk cId="377338" sldId="2080106670"/>
            <ac:spMk id="12" creationId="{A34A57DA-3AB2-476A-AEBB-CFF5F72149C9}"/>
          </ac:spMkLst>
        </pc:spChg>
        <pc:spChg chg="mod">
          <ac:chgData name="Venkatesh, Dhananjayan [VISUS]" userId="a0199d1d-0a79-4309-afbe-7ea85bc005cc" providerId="ADAL" clId="{00AA328D-C2A6-42FE-8066-048C65467327}" dt="2022-09-07T18:33:09.935" v="9138" actId="14100"/>
          <ac:spMkLst>
            <pc:docMk/>
            <pc:sldMk cId="377338" sldId="2080106670"/>
            <ac:spMk id="13" creationId="{C83E6342-FD67-431C-A5C8-49D7A6677298}"/>
          </ac:spMkLst>
        </pc:spChg>
        <pc:picChg chg="mod">
          <ac:chgData name="Venkatesh, Dhananjayan [VISUS]" userId="a0199d1d-0a79-4309-afbe-7ea85bc005cc" providerId="ADAL" clId="{00AA328D-C2A6-42FE-8066-048C65467327}" dt="2022-09-07T20:31:42.333" v="9746" actId="1076"/>
          <ac:picMkLst>
            <pc:docMk/>
            <pc:sldMk cId="377338" sldId="2080106670"/>
            <ac:picMk id="5" creationId="{AFC17636-425C-451F-98C9-40F10EC2DB58}"/>
          </ac:picMkLst>
        </pc:picChg>
        <pc:picChg chg="mod">
          <ac:chgData name="Venkatesh, Dhananjayan [VISUS]" userId="a0199d1d-0a79-4309-afbe-7ea85bc005cc" providerId="ADAL" clId="{00AA328D-C2A6-42FE-8066-048C65467327}" dt="2022-09-07T20:31:32.914" v="9744" actId="14100"/>
          <ac:picMkLst>
            <pc:docMk/>
            <pc:sldMk cId="377338" sldId="2080106670"/>
            <ac:picMk id="7" creationId="{AB601070-9C3C-4B1B-94E4-326FAA7BB40F}"/>
          </ac:picMkLst>
        </pc:picChg>
      </pc:sldChg>
      <pc:sldChg chg="delSp modSp new del mod">
        <pc:chgData name="Venkatesh, Dhananjayan [VISUS]" userId="a0199d1d-0a79-4309-afbe-7ea85bc005cc" providerId="ADAL" clId="{00AA328D-C2A6-42FE-8066-048C65467327}" dt="2022-08-30T18:16:38.760" v="473" actId="47"/>
        <pc:sldMkLst>
          <pc:docMk/>
          <pc:sldMk cId="3046178441" sldId="2080106671"/>
        </pc:sldMkLst>
        <pc:spChg chg="mod">
          <ac:chgData name="Venkatesh, Dhananjayan [VISUS]" userId="a0199d1d-0a79-4309-afbe-7ea85bc005cc" providerId="ADAL" clId="{00AA328D-C2A6-42FE-8066-048C65467327}" dt="2022-08-30T18:16:02.963" v="470" actId="14100"/>
          <ac:spMkLst>
            <pc:docMk/>
            <pc:sldMk cId="3046178441" sldId="2080106671"/>
            <ac:spMk id="2" creationId="{6D02E5EC-AF54-4085-9859-B96E0B743251}"/>
          </ac:spMkLst>
        </pc:spChg>
        <pc:spChg chg="del">
          <ac:chgData name="Venkatesh, Dhananjayan [VISUS]" userId="a0199d1d-0a79-4309-afbe-7ea85bc005cc" providerId="ADAL" clId="{00AA328D-C2A6-42FE-8066-048C65467327}" dt="2022-08-30T18:16:05.955" v="471" actId="478"/>
          <ac:spMkLst>
            <pc:docMk/>
            <pc:sldMk cId="3046178441" sldId="2080106671"/>
            <ac:spMk id="3" creationId="{6F85E4CC-215F-4EF9-9DF3-8A7C23603189}"/>
          </ac:spMkLst>
        </pc:spChg>
      </pc:sldChg>
      <pc:sldChg chg="addSp delSp modSp add mod ord">
        <pc:chgData name="Venkatesh, Dhananjayan [VISUS]" userId="a0199d1d-0a79-4309-afbe-7ea85bc005cc" providerId="ADAL" clId="{00AA328D-C2A6-42FE-8066-048C65467327}" dt="2022-09-12T15:13:38.379" v="10656" actId="20577"/>
        <pc:sldMkLst>
          <pc:docMk/>
          <pc:sldMk cId="3252429225" sldId="2080106672"/>
        </pc:sldMkLst>
        <pc:spChg chg="add mod">
          <ac:chgData name="Venkatesh, Dhananjayan [VISUS]" userId="a0199d1d-0a79-4309-afbe-7ea85bc005cc" providerId="ADAL" clId="{00AA328D-C2A6-42FE-8066-048C65467327}" dt="2022-08-31T19:41:37.117" v="4510" actId="1076"/>
          <ac:spMkLst>
            <pc:docMk/>
            <pc:sldMk cId="3252429225" sldId="2080106672"/>
            <ac:spMk id="2" creationId="{5D955478-B7CD-43E8-B6E2-A1D1DEE973E7}"/>
          </ac:spMkLst>
        </pc:spChg>
        <pc:spChg chg="add del mod">
          <ac:chgData name="Venkatesh, Dhananjayan [VISUS]" userId="a0199d1d-0a79-4309-afbe-7ea85bc005cc" providerId="ADAL" clId="{00AA328D-C2A6-42FE-8066-048C65467327}" dt="2022-09-07T16:48:46.529" v="8660" actId="478"/>
          <ac:spMkLst>
            <pc:docMk/>
            <pc:sldMk cId="3252429225" sldId="2080106672"/>
            <ac:spMk id="3" creationId="{F15B2B49-695B-4F94-A9C9-32C0ED40684D}"/>
          </ac:spMkLst>
        </pc:spChg>
        <pc:spChg chg="mod">
          <ac:chgData name="Venkatesh, Dhananjayan [VISUS]" userId="a0199d1d-0a79-4309-afbe-7ea85bc005cc" providerId="ADAL" clId="{00AA328D-C2A6-42FE-8066-048C65467327}" dt="2022-09-12T15:13:13.823" v="10620" actId="20577"/>
          <ac:spMkLst>
            <pc:docMk/>
            <pc:sldMk cId="3252429225" sldId="2080106672"/>
            <ac:spMk id="7" creationId="{73EC4ED2-53A2-447E-874D-D3EDB0B674BB}"/>
          </ac:spMkLst>
        </pc:spChg>
        <pc:spChg chg="add del mod">
          <ac:chgData name="Venkatesh, Dhananjayan [VISUS]" userId="a0199d1d-0a79-4309-afbe-7ea85bc005cc" providerId="ADAL" clId="{00AA328D-C2A6-42FE-8066-048C65467327}" dt="2022-09-08T14:33:59.639" v="10455" actId="478"/>
          <ac:spMkLst>
            <pc:docMk/>
            <pc:sldMk cId="3252429225" sldId="2080106672"/>
            <ac:spMk id="10" creationId="{BCBAB29A-AA1C-4418-A05B-B5E1615C9A9E}"/>
          </ac:spMkLst>
        </pc:spChg>
        <pc:spChg chg="add del mod">
          <ac:chgData name="Venkatesh, Dhananjayan [VISUS]" userId="a0199d1d-0a79-4309-afbe-7ea85bc005cc" providerId="ADAL" clId="{00AA328D-C2A6-42FE-8066-048C65467327}" dt="2022-09-08T14:33:51.439" v="10454" actId="478"/>
          <ac:spMkLst>
            <pc:docMk/>
            <pc:sldMk cId="3252429225" sldId="2080106672"/>
            <ac:spMk id="12" creationId="{D2A24B20-8060-46B7-B773-098CF40AA1FD}"/>
          </ac:spMkLst>
        </pc:spChg>
        <pc:spChg chg="add del mod">
          <ac:chgData name="Venkatesh, Dhananjayan [VISUS]" userId="a0199d1d-0a79-4309-afbe-7ea85bc005cc" providerId="ADAL" clId="{00AA328D-C2A6-42FE-8066-048C65467327}" dt="2022-08-31T20:12:51.161" v="5283" actId="21"/>
          <ac:spMkLst>
            <pc:docMk/>
            <pc:sldMk cId="3252429225" sldId="2080106672"/>
            <ac:spMk id="12" creationId="{DD3166CB-F7B7-4C45-B12E-E9FA64D8FE11}"/>
          </ac:spMkLst>
        </pc:spChg>
        <pc:spChg chg="mod">
          <ac:chgData name="Venkatesh, Dhananjayan [VISUS]" userId="a0199d1d-0a79-4309-afbe-7ea85bc005cc" providerId="ADAL" clId="{00AA328D-C2A6-42FE-8066-048C65467327}" dt="2022-09-07T10:07:24.049" v="7460" actId="20577"/>
          <ac:spMkLst>
            <pc:docMk/>
            <pc:sldMk cId="3252429225" sldId="2080106672"/>
            <ac:spMk id="13" creationId="{DB0E952D-0139-477C-A46B-5BF2A2EFF0FB}"/>
          </ac:spMkLst>
        </pc:spChg>
        <pc:spChg chg="add del mod">
          <ac:chgData name="Venkatesh, Dhananjayan [VISUS]" userId="a0199d1d-0a79-4309-afbe-7ea85bc005cc" providerId="ADAL" clId="{00AA328D-C2A6-42FE-8066-048C65467327}" dt="2022-09-03T14:42:40.571" v="5995" actId="478"/>
          <ac:spMkLst>
            <pc:docMk/>
            <pc:sldMk cId="3252429225" sldId="2080106672"/>
            <ac:spMk id="14" creationId="{6AEF7A21-DD74-409B-8B63-1545F8B8AFE8}"/>
          </ac:spMkLst>
        </pc:spChg>
        <pc:spChg chg="add mod">
          <ac:chgData name="Venkatesh, Dhananjayan [VISUS]" userId="a0199d1d-0a79-4309-afbe-7ea85bc005cc" providerId="ADAL" clId="{00AA328D-C2A6-42FE-8066-048C65467327}" dt="2022-09-08T14:45:27.031" v="10483" actId="688"/>
          <ac:spMkLst>
            <pc:docMk/>
            <pc:sldMk cId="3252429225" sldId="2080106672"/>
            <ac:spMk id="14" creationId="{A33C91B4-E1DF-46BC-9ED7-A19FC1B369DC}"/>
          </ac:spMkLst>
        </pc:spChg>
        <pc:spChg chg="mod">
          <ac:chgData name="Venkatesh, Dhananjayan [VISUS]" userId="a0199d1d-0a79-4309-afbe-7ea85bc005cc" providerId="ADAL" clId="{00AA328D-C2A6-42FE-8066-048C65467327}" dt="2022-09-12T15:13:38.379" v="10656" actId="20577"/>
          <ac:spMkLst>
            <pc:docMk/>
            <pc:sldMk cId="3252429225" sldId="2080106672"/>
            <ac:spMk id="15" creationId="{210A6864-BB34-4E92-85A5-CD135197106B}"/>
          </ac:spMkLst>
        </pc:spChg>
        <pc:spChg chg="mod">
          <ac:chgData name="Venkatesh, Dhananjayan [VISUS]" userId="a0199d1d-0a79-4309-afbe-7ea85bc005cc" providerId="ADAL" clId="{00AA328D-C2A6-42FE-8066-048C65467327}" dt="2022-09-03T14:44:35.103" v="6048" actId="113"/>
          <ac:spMkLst>
            <pc:docMk/>
            <pc:sldMk cId="3252429225" sldId="2080106672"/>
            <ac:spMk id="17" creationId="{63E348B7-D9BF-4EE8-8910-1085AE403D4D}"/>
          </ac:spMkLst>
        </pc:spChg>
        <pc:spChg chg="add del mod">
          <ac:chgData name="Venkatesh, Dhananjayan [VISUS]" userId="a0199d1d-0a79-4309-afbe-7ea85bc005cc" providerId="ADAL" clId="{00AA328D-C2A6-42FE-8066-048C65467327}" dt="2022-09-03T14:42:41.531" v="5996" actId="478"/>
          <ac:spMkLst>
            <pc:docMk/>
            <pc:sldMk cId="3252429225" sldId="2080106672"/>
            <ac:spMk id="18" creationId="{D6CF1187-C64B-4CE7-ADDD-A47223440670}"/>
          </ac:spMkLst>
        </pc:spChg>
        <pc:graphicFrameChg chg="mod">
          <ac:chgData name="Venkatesh, Dhananjayan [VISUS]" userId="a0199d1d-0a79-4309-afbe-7ea85bc005cc" providerId="ADAL" clId="{00AA328D-C2A6-42FE-8066-048C65467327}" dt="2022-09-08T13:32:58.185" v="10138" actId="20577"/>
          <ac:graphicFrameMkLst>
            <pc:docMk/>
            <pc:sldMk cId="3252429225" sldId="2080106672"/>
            <ac:graphicFrameMk id="9" creationId="{97333804-D4BA-46CB-8718-46DA52CAC730}"/>
          </ac:graphicFrameMkLst>
        </pc:graphicFrameChg>
        <pc:cxnChg chg="mod">
          <ac:chgData name="Venkatesh, Dhananjayan [VISUS]" userId="a0199d1d-0a79-4309-afbe-7ea85bc005cc" providerId="ADAL" clId="{00AA328D-C2A6-42FE-8066-048C65467327}" dt="2022-08-31T19:40:04.179" v="4309" actId="1076"/>
          <ac:cxnSpMkLst>
            <pc:docMk/>
            <pc:sldMk cId="3252429225" sldId="2080106672"/>
            <ac:cxnSpMk id="11" creationId="{792F7905-E517-4C5A-8D4A-DA17296F6B0B}"/>
          </ac:cxnSpMkLst>
        </pc:cxnChg>
        <pc:cxnChg chg="mod">
          <ac:chgData name="Venkatesh, Dhananjayan [VISUS]" userId="a0199d1d-0a79-4309-afbe-7ea85bc005cc" providerId="ADAL" clId="{00AA328D-C2A6-42FE-8066-048C65467327}" dt="2022-08-31T19:40:04.179" v="4309" actId="1076"/>
          <ac:cxnSpMkLst>
            <pc:docMk/>
            <pc:sldMk cId="3252429225" sldId="2080106672"/>
            <ac:cxnSpMk id="16" creationId="{05C3BFB5-0A25-4CD8-86C1-C18CA25E58C1}"/>
          </ac:cxnSpMkLst>
        </pc:cxnChg>
      </pc:sldChg>
      <pc:sldChg chg="addSp modSp new mod ord">
        <pc:chgData name="Venkatesh, Dhananjayan [VISUS]" userId="a0199d1d-0a79-4309-afbe-7ea85bc005cc" providerId="ADAL" clId="{00AA328D-C2A6-42FE-8066-048C65467327}" dt="2022-09-07T20:29:15.929" v="9731" actId="6549"/>
        <pc:sldMkLst>
          <pc:docMk/>
          <pc:sldMk cId="3379934504" sldId="2080106673"/>
        </pc:sldMkLst>
        <pc:spChg chg="mod">
          <ac:chgData name="Venkatesh, Dhananjayan [VISUS]" userId="a0199d1d-0a79-4309-afbe-7ea85bc005cc" providerId="ADAL" clId="{00AA328D-C2A6-42FE-8066-048C65467327}" dt="2022-08-30T18:57:38.733" v="1882" actId="20577"/>
          <ac:spMkLst>
            <pc:docMk/>
            <pc:sldMk cId="3379934504" sldId="2080106673"/>
            <ac:spMk id="2" creationId="{8A43A198-A4CB-4C53-BE33-A6A1B1639F31}"/>
          </ac:spMkLst>
        </pc:spChg>
        <pc:spChg chg="mod">
          <ac:chgData name="Venkatesh, Dhananjayan [VISUS]" userId="a0199d1d-0a79-4309-afbe-7ea85bc005cc" providerId="ADAL" clId="{00AA328D-C2A6-42FE-8066-048C65467327}" dt="2022-08-30T23:32:40.661" v="3059" actId="20577"/>
          <ac:spMkLst>
            <pc:docMk/>
            <pc:sldMk cId="3379934504" sldId="2080106673"/>
            <ac:spMk id="3" creationId="{98E17197-EF1C-414D-AD99-0954BC522DBB}"/>
          </ac:spMkLst>
        </pc:spChg>
        <pc:spChg chg="add mod">
          <ac:chgData name="Venkatesh, Dhananjayan [VISUS]" userId="a0199d1d-0a79-4309-afbe-7ea85bc005cc" providerId="ADAL" clId="{00AA328D-C2A6-42FE-8066-048C65467327}" dt="2022-08-30T18:26:18.535" v="1073" actId="33524"/>
          <ac:spMkLst>
            <pc:docMk/>
            <pc:sldMk cId="3379934504" sldId="2080106673"/>
            <ac:spMk id="4" creationId="{189EC3A9-289D-439A-8080-59E7A2C12FEB}"/>
          </ac:spMkLst>
        </pc:spChg>
        <pc:spChg chg="add mod">
          <ac:chgData name="Venkatesh, Dhananjayan [VISUS]" userId="a0199d1d-0a79-4309-afbe-7ea85bc005cc" providerId="ADAL" clId="{00AA328D-C2A6-42FE-8066-048C65467327}" dt="2022-08-30T18:23:59.757" v="818" actId="20577"/>
          <ac:spMkLst>
            <pc:docMk/>
            <pc:sldMk cId="3379934504" sldId="2080106673"/>
            <ac:spMk id="5" creationId="{7902771D-8EB1-4A41-AD43-82A9A73AD0BC}"/>
          </ac:spMkLst>
        </pc:spChg>
        <pc:spChg chg="add mod">
          <ac:chgData name="Venkatesh, Dhananjayan [VISUS]" userId="a0199d1d-0a79-4309-afbe-7ea85bc005cc" providerId="ADAL" clId="{00AA328D-C2A6-42FE-8066-048C65467327}" dt="2022-09-07T20:29:15.929" v="9731" actId="6549"/>
          <ac:spMkLst>
            <pc:docMk/>
            <pc:sldMk cId="3379934504" sldId="2080106673"/>
            <ac:spMk id="6" creationId="{A077D2DA-78B7-44F3-BAE9-94C65545CD2E}"/>
          </ac:spMkLst>
        </pc:spChg>
        <pc:spChg chg="add mod">
          <ac:chgData name="Venkatesh, Dhananjayan [VISUS]" userId="a0199d1d-0a79-4309-afbe-7ea85bc005cc" providerId="ADAL" clId="{00AA328D-C2A6-42FE-8066-048C65467327}" dt="2022-08-30T18:25:26.544" v="1001" actId="20577"/>
          <ac:spMkLst>
            <pc:docMk/>
            <pc:sldMk cId="3379934504" sldId="2080106673"/>
            <ac:spMk id="7" creationId="{C5CF6158-9483-4592-B713-07CA686BD12F}"/>
          </ac:spMkLst>
        </pc:spChg>
        <pc:spChg chg="add mod">
          <ac:chgData name="Venkatesh, Dhananjayan [VISUS]" userId="a0199d1d-0a79-4309-afbe-7ea85bc005cc" providerId="ADAL" clId="{00AA328D-C2A6-42FE-8066-048C65467327}" dt="2022-09-07T20:28:26.447" v="9647" actId="14100"/>
          <ac:spMkLst>
            <pc:docMk/>
            <pc:sldMk cId="3379934504" sldId="2080106673"/>
            <ac:spMk id="8" creationId="{7CF63C41-834C-4953-8054-D98D8EDB68E0}"/>
          </ac:spMkLst>
        </pc:spChg>
      </pc:sldChg>
      <pc:sldChg chg="modSp add mod">
        <pc:chgData name="Venkatesh, Dhananjayan [VISUS]" userId="a0199d1d-0a79-4309-afbe-7ea85bc005cc" providerId="ADAL" clId="{00AA328D-C2A6-42FE-8066-048C65467327}" dt="2022-08-30T18:51:56.748" v="1785" actId="20577"/>
        <pc:sldMkLst>
          <pc:docMk/>
          <pc:sldMk cId="1774204136" sldId="2080106674"/>
        </pc:sldMkLst>
        <pc:spChg chg="mod">
          <ac:chgData name="Venkatesh, Dhananjayan [VISUS]" userId="a0199d1d-0a79-4309-afbe-7ea85bc005cc" providerId="ADAL" clId="{00AA328D-C2A6-42FE-8066-048C65467327}" dt="2022-08-30T18:51:56.748" v="1785" actId="20577"/>
          <ac:spMkLst>
            <pc:docMk/>
            <pc:sldMk cId="1774204136" sldId="2080106674"/>
            <ac:spMk id="4" creationId="{16444DC6-4272-4177-889F-A367A06F64F1}"/>
          </ac:spMkLst>
        </pc:spChg>
      </pc:sldChg>
      <pc:sldChg chg="addSp delSp modSp add del mod">
        <pc:chgData name="Venkatesh, Dhananjayan [VISUS]" userId="a0199d1d-0a79-4309-afbe-7ea85bc005cc" providerId="ADAL" clId="{00AA328D-C2A6-42FE-8066-048C65467327}" dt="2022-08-31T19:59:33.265" v="4782" actId="47"/>
        <pc:sldMkLst>
          <pc:docMk/>
          <pc:sldMk cId="1009848755" sldId="2080106675"/>
        </pc:sldMkLst>
        <pc:spChg chg="add mod">
          <ac:chgData name="Venkatesh, Dhananjayan [VISUS]" userId="a0199d1d-0a79-4309-afbe-7ea85bc005cc" providerId="ADAL" clId="{00AA328D-C2A6-42FE-8066-048C65467327}" dt="2022-08-30T18:56:46.372" v="1873" actId="478"/>
          <ac:spMkLst>
            <pc:docMk/>
            <pc:sldMk cId="1009848755" sldId="2080106675"/>
            <ac:spMk id="4" creationId="{197395D5-3BBF-4A7D-A85F-C1728B1AC742}"/>
          </ac:spMkLst>
        </pc:spChg>
        <pc:graphicFrameChg chg="del">
          <ac:chgData name="Venkatesh, Dhananjayan [VISUS]" userId="a0199d1d-0a79-4309-afbe-7ea85bc005cc" providerId="ADAL" clId="{00AA328D-C2A6-42FE-8066-048C65467327}" dt="2022-08-30T18:56:46.372" v="1873" actId="478"/>
          <ac:graphicFrameMkLst>
            <pc:docMk/>
            <pc:sldMk cId="1009848755" sldId="2080106675"/>
            <ac:graphicFrameMk id="20" creationId="{A136ACC8-F8BC-416B-BD53-CE3E734B2D97}"/>
          </ac:graphicFrameMkLst>
        </pc:graphicFrameChg>
        <pc:picChg chg="del">
          <ac:chgData name="Venkatesh, Dhananjayan [VISUS]" userId="a0199d1d-0a79-4309-afbe-7ea85bc005cc" providerId="ADAL" clId="{00AA328D-C2A6-42FE-8066-048C65467327}" dt="2022-08-30T18:56:58.274" v="1874" actId="478"/>
          <ac:picMkLst>
            <pc:docMk/>
            <pc:sldMk cId="1009848755" sldId="2080106675"/>
            <ac:picMk id="21" creationId="{EFFE102E-FB5A-4693-AB86-551F07766029}"/>
          </ac:picMkLst>
        </pc:picChg>
      </pc:sldChg>
      <pc:sldChg chg="add del">
        <pc:chgData name="Venkatesh, Dhananjayan [VISUS]" userId="a0199d1d-0a79-4309-afbe-7ea85bc005cc" providerId="ADAL" clId="{00AA328D-C2A6-42FE-8066-048C65467327}" dt="2022-08-30T19:04:28.600" v="1892" actId="47"/>
        <pc:sldMkLst>
          <pc:docMk/>
          <pc:sldMk cId="1672911650" sldId="2080106676"/>
        </pc:sldMkLst>
      </pc:sldChg>
      <pc:sldChg chg="modSp add del mod modAnim">
        <pc:chgData name="Venkatesh, Dhananjayan [VISUS]" userId="a0199d1d-0a79-4309-afbe-7ea85bc005cc" providerId="ADAL" clId="{00AA328D-C2A6-42FE-8066-048C65467327}" dt="2022-09-08T19:36:40.460" v="10534" actId="20577"/>
        <pc:sldMkLst>
          <pc:docMk/>
          <pc:sldMk cId="1320207754" sldId="2080106677"/>
        </pc:sldMkLst>
        <pc:spChg chg="mod">
          <ac:chgData name="Venkatesh, Dhananjayan [VISUS]" userId="a0199d1d-0a79-4309-afbe-7ea85bc005cc" providerId="ADAL" clId="{00AA328D-C2A6-42FE-8066-048C65467327}" dt="2022-09-03T15:32:07.219" v="7037" actId="20577"/>
          <ac:spMkLst>
            <pc:docMk/>
            <pc:sldMk cId="1320207754" sldId="2080106677"/>
            <ac:spMk id="13" creationId="{093BDA29-C858-4B7F-A9F0-E9FF630B3BD2}"/>
          </ac:spMkLst>
        </pc:spChg>
        <pc:spChg chg="mod">
          <ac:chgData name="Venkatesh, Dhananjayan [VISUS]" userId="a0199d1d-0a79-4309-afbe-7ea85bc005cc" providerId="ADAL" clId="{00AA328D-C2A6-42FE-8066-048C65467327}" dt="2022-09-08T19:36:40.460" v="10534" actId="20577"/>
          <ac:spMkLst>
            <pc:docMk/>
            <pc:sldMk cId="1320207754" sldId="2080106677"/>
            <ac:spMk id="15" creationId="{DCD2D921-F094-4720-8B1B-195EEA22515B}"/>
          </ac:spMkLst>
        </pc:spChg>
        <pc:spChg chg="mod">
          <ac:chgData name="Venkatesh, Dhananjayan [VISUS]" userId="a0199d1d-0a79-4309-afbe-7ea85bc005cc" providerId="ADAL" clId="{00AA328D-C2A6-42FE-8066-048C65467327}" dt="2022-09-03T15:32:31.990" v="7040" actId="114"/>
          <ac:spMkLst>
            <pc:docMk/>
            <pc:sldMk cId="1320207754" sldId="2080106677"/>
            <ac:spMk id="20" creationId="{A50FD8CC-A828-4975-813F-250A0A03E07F}"/>
          </ac:spMkLst>
        </pc:spChg>
      </pc:sldChg>
      <pc:sldChg chg="modSp add mod ord">
        <pc:chgData name="Venkatesh, Dhananjayan [VISUS]" userId="a0199d1d-0a79-4309-afbe-7ea85bc005cc" providerId="ADAL" clId="{00AA328D-C2A6-42FE-8066-048C65467327}" dt="2022-08-31T19:22:10.737" v="3197" actId="313"/>
        <pc:sldMkLst>
          <pc:docMk/>
          <pc:sldMk cId="200283143" sldId="2080106678"/>
        </pc:sldMkLst>
        <pc:spChg chg="mod">
          <ac:chgData name="Venkatesh, Dhananjayan [VISUS]" userId="a0199d1d-0a79-4309-afbe-7ea85bc005cc" providerId="ADAL" clId="{00AA328D-C2A6-42FE-8066-048C65467327}" dt="2022-08-31T19:22:10.737" v="3197" actId="313"/>
          <ac:spMkLst>
            <pc:docMk/>
            <pc:sldMk cId="200283143" sldId="2080106678"/>
            <ac:spMk id="4" creationId="{75A310DD-AAF8-4BF3-8FA3-5677858B1371}"/>
          </ac:spMkLst>
        </pc:spChg>
      </pc:sldChg>
      <pc:sldChg chg="add del">
        <pc:chgData name="Venkatesh, Dhananjayan [VISUS]" userId="a0199d1d-0a79-4309-afbe-7ea85bc005cc" providerId="ADAL" clId="{00AA328D-C2A6-42FE-8066-048C65467327}" dt="2022-09-03T15:30:47.900" v="7032" actId="47"/>
        <pc:sldMkLst>
          <pc:docMk/>
          <pc:sldMk cId="3334082810" sldId="2080106679"/>
        </pc:sldMkLst>
      </pc:sldChg>
      <pc:sldChg chg="addSp delSp modSp add mod ord">
        <pc:chgData name="Venkatesh, Dhananjayan [VISUS]" userId="a0199d1d-0a79-4309-afbe-7ea85bc005cc" providerId="ADAL" clId="{00AA328D-C2A6-42FE-8066-048C65467327}" dt="2022-09-12T13:40:47.785" v="10582" actId="478"/>
        <pc:sldMkLst>
          <pc:docMk/>
          <pc:sldMk cId="2075671392" sldId="2080106680"/>
        </pc:sldMkLst>
        <pc:spChg chg="add del mod">
          <ac:chgData name="Venkatesh, Dhananjayan [VISUS]" userId="a0199d1d-0a79-4309-afbe-7ea85bc005cc" providerId="ADAL" clId="{00AA328D-C2A6-42FE-8066-048C65467327}" dt="2022-08-30T19:11:24.819" v="2017"/>
          <ac:spMkLst>
            <pc:docMk/>
            <pc:sldMk cId="2075671392" sldId="2080106680"/>
            <ac:spMk id="2" creationId="{45919D6F-DFD0-4067-AE14-F344896E6ADB}"/>
          </ac:spMkLst>
        </pc:spChg>
        <pc:spChg chg="add del mod">
          <ac:chgData name="Venkatesh, Dhananjayan [VISUS]" userId="a0199d1d-0a79-4309-afbe-7ea85bc005cc" providerId="ADAL" clId="{00AA328D-C2A6-42FE-8066-048C65467327}" dt="2022-08-30T19:11:37.191" v="2020"/>
          <ac:spMkLst>
            <pc:docMk/>
            <pc:sldMk cId="2075671392" sldId="2080106680"/>
            <ac:spMk id="3" creationId="{22F3B696-2774-4FFF-9A2F-B35C51A6DDF7}"/>
          </ac:spMkLst>
        </pc:spChg>
        <pc:spChg chg="add mod">
          <ac:chgData name="Venkatesh, Dhananjayan [VISUS]" userId="a0199d1d-0a79-4309-afbe-7ea85bc005cc" providerId="ADAL" clId="{00AA328D-C2A6-42FE-8066-048C65467327}" dt="2022-09-12T13:40:45.286" v="10581" actId="20577"/>
          <ac:spMkLst>
            <pc:docMk/>
            <pc:sldMk cId="2075671392" sldId="2080106680"/>
            <ac:spMk id="4" creationId="{8A8F232F-0143-4E9A-9F3A-6FDC6E8D1E2C}"/>
          </ac:spMkLst>
        </pc:spChg>
        <pc:spChg chg="add del mod">
          <ac:chgData name="Venkatesh, Dhananjayan [VISUS]" userId="a0199d1d-0a79-4309-afbe-7ea85bc005cc" providerId="ADAL" clId="{00AA328D-C2A6-42FE-8066-048C65467327}" dt="2022-09-12T13:40:47.785" v="10582" actId="478"/>
          <ac:spMkLst>
            <pc:docMk/>
            <pc:sldMk cId="2075671392" sldId="2080106680"/>
            <ac:spMk id="5" creationId="{38D9FA05-B7E8-4F2D-BE9C-B0062B9EE35A}"/>
          </ac:spMkLst>
        </pc:spChg>
        <pc:spChg chg="add del mod">
          <ac:chgData name="Venkatesh, Dhananjayan [VISUS]" userId="a0199d1d-0a79-4309-afbe-7ea85bc005cc" providerId="ADAL" clId="{00AA328D-C2A6-42FE-8066-048C65467327}" dt="2022-09-03T14:45:26.051" v="6053" actId="478"/>
          <ac:spMkLst>
            <pc:docMk/>
            <pc:sldMk cId="2075671392" sldId="2080106680"/>
            <ac:spMk id="5" creationId="{4FF4D2AA-C2F1-4B23-8F55-BADE1F84CA5E}"/>
          </ac:spMkLst>
        </pc:spChg>
        <pc:spChg chg="del">
          <ac:chgData name="Venkatesh, Dhananjayan [VISUS]" userId="a0199d1d-0a79-4309-afbe-7ea85bc005cc" providerId="ADAL" clId="{00AA328D-C2A6-42FE-8066-048C65467327}" dt="2022-08-30T19:10:57.052" v="2011" actId="478"/>
          <ac:spMkLst>
            <pc:docMk/>
            <pc:sldMk cId="2075671392" sldId="2080106680"/>
            <ac:spMk id="11" creationId="{D6FF3B9E-2AA8-4D9D-BC2A-68278A85892D}"/>
          </ac:spMkLst>
        </pc:spChg>
        <pc:spChg chg="del">
          <ac:chgData name="Venkatesh, Dhananjayan [VISUS]" userId="a0199d1d-0a79-4309-afbe-7ea85bc005cc" providerId="ADAL" clId="{00AA328D-C2A6-42FE-8066-048C65467327}" dt="2022-08-30T19:11:17.923" v="2014" actId="478"/>
          <ac:spMkLst>
            <pc:docMk/>
            <pc:sldMk cId="2075671392" sldId="2080106680"/>
            <ac:spMk id="16" creationId="{81216B67-9F6F-4DCF-AFDC-37ACCD78EB21}"/>
          </ac:spMkLst>
        </pc:spChg>
        <pc:spChg chg="del">
          <ac:chgData name="Venkatesh, Dhananjayan [VISUS]" userId="a0199d1d-0a79-4309-afbe-7ea85bc005cc" providerId="ADAL" clId="{00AA328D-C2A6-42FE-8066-048C65467327}" dt="2022-08-30T19:11:17.923" v="2014" actId="478"/>
          <ac:spMkLst>
            <pc:docMk/>
            <pc:sldMk cId="2075671392" sldId="2080106680"/>
            <ac:spMk id="21" creationId="{9C524D59-E8AE-4596-87BC-63FCF349FF4F}"/>
          </ac:spMkLst>
        </pc:spChg>
        <pc:spChg chg="del">
          <ac:chgData name="Venkatesh, Dhananjayan [VISUS]" userId="a0199d1d-0a79-4309-afbe-7ea85bc005cc" providerId="ADAL" clId="{00AA328D-C2A6-42FE-8066-048C65467327}" dt="2022-08-30T19:11:17.923" v="2014" actId="478"/>
          <ac:spMkLst>
            <pc:docMk/>
            <pc:sldMk cId="2075671392" sldId="2080106680"/>
            <ac:spMk id="27" creationId="{CB76FF7D-10E7-4D65-8416-FE9CF3B6946E}"/>
          </ac:spMkLst>
        </pc:spChg>
        <pc:spChg chg="del">
          <ac:chgData name="Venkatesh, Dhananjayan [VISUS]" userId="a0199d1d-0a79-4309-afbe-7ea85bc005cc" providerId="ADAL" clId="{00AA328D-C2A6-42FE-8066-048C65467327}" dt="2022-08-30T19:10:55.292" v="2010" actId="478"/>
          <ac:spMkLst>
            <pc:docMk/>
            <pc:sldMk cId="2075671392" sldId="2080106680"/>
            <ac:spMk id="33" creationId="{1D3FFD07-4BA4-4F12-8759-2ACE06AF1B78}"/>
          </ac:spMkLst>
        </pc:spChg>
        <pc:spChg chg="mod">
          <ac:chgData name="Venkatesh, Dhananjayan [VISUS]" userId="a0199d1d-0a79-4309-afbe-7ea85bc005cc" providerId="ADAL" clId="{00AA328D-C2A6-42FE-8066-048C65467327}" dt="2022-09-10T12:55:09.152" v="10552" actId="20577"/>
          <ac:spMkLst>
            <pc:docMk/>
            <pc:sldMk cId="2075671392" sldId="2080106680"/>
            <ac:spMk id="38" creationId="{3F0A0C2A-30C9-4800-9EE1-D879E6F11910}"/>
          </ac:spMkLst>
        </pc:spChg>
        <pc:spChg chg="del">
          <ac:chgData name="Venkatesh, Dhananjayan [VISUS]" userId="a0199d1d-0a79-4309-afbe-7ea85bc005cc" providerId="ADAL" clId="{00AA328D-C2A6-42FE-8066-048C65467327}" dt="2022-08-30T19:11:16.669" v="2013" actId="478"/>
          <ac:spMkLst>
            <pc:docMk/>
            <pc:sldMk cId="2075671392" sldId="2080106680"/>
            <ac:spMk id="39" creationId="{65293A87-454D-49D7-A9E5-9FF216DBFEB5}"/>
          </ac:spMkLst>
        </pc:spChg>
        <pc:picChg chg="del">
          <ac:chgData name="Venkatesh, Dhananjayan [VISUS]" userId="a0199d1d-0a79-4309-afbe-7ea85bc005cc" providerId="ADAL" clId="{00AA328D-C2A6-42FE-8066-048C65467327}" dt="2022-08-30T19:11:14.619" v="2012" actId="478"/>
          <ac:picMkLst>
            <pc:docMk/>
            <pc:sldMk cId="2075671392" sldId="2080106680"/>
            <ac:picMk id="15" creationId="{6EA97612-6431-4FBF-AD6C-773AC0BD92C1}"/>
          </ac:picMkLst>
        </pc:picChg>
        <pc:cxnChg chg="del mod">
          <ac:chgData name="Venkatesh, Dhananjayan [VISUS]" userId="a0199d1d-0a79-4309-afbe-7ea85bc005cc" providerId="ADAL" clId="{00AA328D-C2A6-42FE-8066-048C65467327}" dt="2022-08-30T19:11:17.923" v="2014" actId="478"/>
          <ac:cxnSpMkLst>
            <pc:docMk/>
            <pc:sldMk cId="2075671392" sldId="2080106680"/>
            <ac:cxnSpMk id="35" creationId="{B85E51AF-0ED5-41F7-92A6-A11580344259}"/>
          </ac:cxnSpMkLst>
        </pc:cxnChg>
      </pc:sldChg>
      <pc:sldChg chg="modSp add del mod ord">
        <pc:chgData name="Venkatesh, Dhananjayan [VISUS]" userId="a0199d1d-0a79-4309-afbe-7ea85bc005cc" providerId="ADAL" clId="{00AA328D-C2A6-42FE-8066-048C65467327}" dt="2022-09-03T14:54:53.670" v="6491" actId="47"/>
        <pc:sldMkLst>
          <pc:docMk/>
          <pc:sldMk cId="1032853948" sldId="2080106681"/>
        </pc:sldMkLst>
        <pc:spChg chg="mod">
          <ac:chgData name="Venkatesh, Dhananjayan [VISUS]" userId="a0199d1d-0a79-4309-afbe-7ea85bc005cc" providerId="ADAL" clId="{00AA328D-C2A6-42FE-8066-048C65467327}" dt="2022-08-31T19:47:04.692" v="4586" actId="20577"/>
          <ac:spMkLst>
            <pc:docMk/>
            <pc:sldMk cId="1032853948" sldId="2080106681"/>
            <ac:spMk id="4" creationId="{8A8F232F-0143-4E9A-9F3A-6FDC6E8D1E2C}"/>
          </ac:spMkLst>
        </pc:spChg>
        <pc:spChg chg="mod">
          <ac:chgData name="Venkatesh, Dhananjayan [VISUS]" userId="a0199d1d-0a79-4309-afbe-7ea85bc005cc" providerId="ADAL" clId="{00AA328D-C2A6-42FE-8066-048C65467327}" dt="2022-08-31T20:13:15.511" v="5287" actId="207"/>
          <ac:spMkLst>
            <pc:docMk/>
            <pc:sldMk cId="1032853948" sldId="2080106681"/>
            <ac:spMk id="38" creationId="{3F0A0C2A-30C9-4800-9EE1-D879E6F11910}"/>
          </ac:spMkLst>
        </pc:spChg>
      </pc:sldChg>
      <pc:sldChg chg="addSp delSp modSp new add del mod ord">
        <pc:chgData name="Venkatesh, Dhananjayan [VISUS]" userId="a0199d1d-0a79-4309-afbe-7ea85bc005cc" providerId="ADAL" clId="{00AA328D-C2A6-42FE-8066-048C65467327}" dt="2022-09-03T14:40:54.280" v="5925" actId="47"/>
        <pc:sldMkLst>
          <pc:docMk/>
          <pc:sldMk cId="1488382508" sldId="2080106682"/>
        </pc:sldMkLst>
        <pc:spChg chg="mod">
          <ac:chgData name="Venkatesh, Dhananjayan [VISUS]" userId="a0199d1d-0a79-4309-afbe-7ea85bc005cc" providerId="ADAL" clId="{00AA328D-C2A6-42FE-8066-048C65467327}" dt="2022-08-31T20:10:07.903" v="5281" actId="20577"/>
          <ac:spMkLst>
            <pc:docMk/>
            <pc:sldMk cId="1488382508" sldId="2080106682"/>
            <ac:spMk id="2" creationId="{000E0725-5E3B-4F53-B78B-4FF8E3A90ECB}"/>
          </ac:spMkLst>
        </pc:spChg>
        <pc:spChg chg="mod">
          <ac:chgData name="Venkatesh, Dhananjayan [VISUS]" userId="a0199d1d-0a79-4309-afbe-7ea85bc005cc" providerId="ADAL" clId="{00AA328D-C2A6-42FE-8066-048C65467327}" dt="2022-09-02T12:08:32.117" v="5791" actId="6549"/>
          <ac:spMkLst>
            <pc:docMk/>
            <pc:sldMk cId="1488382508" sldId="2080106682"/>
            <ac:spMk id="3" creationId="{5E087EC2-C342-470B-BFE6-5045A4721780}"/>
          </ac:spMkLst>
        </pc:spChg>
        <pc:spChg chg="add del mod">
          <ac:chgData name="Venkatesh, Dhananjayan [VISUS]" userId="a0199d1d-0a79-4309-afbe-7ea85bc005cc" providerId="ADAL" clId="{00AA328D-C2A6-42FE-8066-048C65467327}" dt="2022-09-02T12:08:34.583" v="5792" actId="478"/>
          <ac:spMkLst>
            <pc:docMk/>
            <pc:sldMk cId="1488382508" sldId="2080106682"/>
            <ac:spMk id="4" creationId="{738AAC84-3E36-4373-8897-05EE1F8D1BB1}"/>
          </ac:spMkLst>
        </pc:spChg>
      </pc:sldChg>
      <pc:sldChg chg="addSp delSp modSp add mod ord">
        <pc:chgData name="Venkatesh, Dhananjayan [VISUS]" userId="a0199d1d-0a79-4309-afbe-7ea85bc005cc" providerId="ADAL" clId="{00AA328D-C2A6-42FE-8066-048C65467327}" dt="2022-09-12T13:41:33.141" v="10601" actId="478"/>
        <pc:sldMkLst>
          <pc:docMk/>
          <pc:sldMk cId="3021570363" sldId="2080106682"/>
        </pc:sldMkLst>
        <pc:spChg chg="add del mod">
          <ac:chgData name="Venkatesh, Dhananjayan [VISUS]" userId="a0199d1d-0a79-4309-afbe-7ea85bc005cc" providerId="ADAL" clId="{00AA328D-C2A6-42FE-8066-048C65467327}" dt="2022-09-12T13:41:33.141" v="10601" actId="478"/>
          <ac:spMkLst>
            <pc:docMk/>
            <pc:sldMk cId="3021570363" sldId="2080106682"/>
            <ac:spMk id="2" creationId="{09C0252F-9505-4F0B-B664-091868EF4DC1}"/>
          </ac:spMkLst>
        </pc:spChg>
        <pc:spChg chg="mod">
          <ac:chgData name="Venkatesh, Dhananjayan [VISUS]" userId="a0199d1d-0a79-4309-afbe-7ea85bc005cc" providerId="ADAL" clId="{00AA328D-C2A6-42FE-8066-048C65467327}" dt="2022-09-12T13:41:30.236" v="10600" actId="20577"/>
          <ac:spMkLst>
            <pc:docMk/>
            <pc:sldMk cId="3021570363" sldId="2080106682"/>
            <ac:spMk id="4" creationId="{8A8F232F-0143-4E9A-9F3A-6FDC6E8D1E2C}"/>
          </ac:spMkLst>
        </pc:spChg>
        <pc:spChg chg="mod">
          <ac:chgData name="Venkatesh, Dhananjayan [VISUS]" userId="a0199d1d-0a79-4309-afbe-7ea85bc005cc" providerId="ADAL" clId="{00AA328D-C2A6-42FE-8066-048C65467327}" dt="2022-09-07T19:27:07.189" v="9603" actId="207"/>
          <ac:spMkLst>
            <pc:docMk/>
            <pc:sldMk cId="3021570363" sldId="2080106682"/>
            <ac:spMk id="38" creationId="{3F0A0C2A-30C9-4800-9EE1-D879E6F11910}"/>
          </ac:spMkLst>
        </pc:spChg>
      </pc:sldChg>
      <pc:sldChg chg="add del">
        <pc:chgData name="Venkatesh, Dhananjayan [VISUS]" userId="a0199d1d-0a79-4309-afbe-7ea85bc005cc" providerId="ADAL" clId="{00AA328D-C2A6-42FE-8066-048C65467327}" dt="2022-08-31T19:42:53.552" v="4517"/>
        <pc:sldMkLst>
          <pc:docMk/>
          <pc:sldMk cId="4222274316" sldId="2080106682"/>
        </pc:sldMkLst>
      </pc:sldChg>
      <pc:sldChg chg="add del">
        <pc:chgData name="Venkatesh, Dhananjayan [VISUS]" userId="a0199d1d-0a79-4309-afbe-7ea85bc005cc" providerId="ADAL" clId="{00AA328D-C2A6-42FE-8066-048C65467327}" dt="2022-09-03T15:32:19.768" v="7039" actId="47"/>
        <pc:sldMkLst>
          <pc:docMk/>
          <pc:sldMk cId="2891472354" sldId="2080106683"/>
        </pc:sldMkLst>
      </pc:sldChg>
      <pc:sldChg chg="add ord">
        <pc:chgData name="Venkatesh, Dhananjayan [VISUS]" userId="a0199d1d-0a79-4309-afbe-7ea85bc005cc" providerId="ADAL" clId="{00AA328D-C2A6-42FE-8066-048C65467327}" dt="2022-09-03T15:39:37.026" v="7043"/>
        <pc:sldMkLst>
          <pc:docMk/>
          <pc:sldMk cId="1646184510" sldId="2080106684"/>
        </pc:sldMkLst>
      </pc:sldChg>
      <pc:sldChg chg="modSp new del mod ord">
        <pc:chgData name="Venkatesh, Dhananjayan [VISUS]" userId="a0199d1d-0a79-4309-afbe-7ea85bc005cc" providerId="ADAL" clId="{00AA328D-C2A6-42FE-8066-048C65467327}" dt="2022-09-07T11:49:27.456" v="7756" actId="47"/>
        <pc:sldMkLst>
          <pc:docMk/>
          <pc:sldMk cId="482883158" sldId="2080106685"/>
        </pc:sldMkLst>
        <pc:spChg chg="mod">
          <ac:chgData name="Venkatesh, Dhananjayan [VISUS]" userId="a0199d1d-0a79-4309-afbe-7ea85bc005cc" providerId="ADAL" clId="{00AA328D-C2A6-42FE-8066-048C65467327}" dt="2022-09-07T11:49:09.173" v="7731" actId="20577"/>
          <ac:spMkLst>
            <pc:docMk/>
            <pc:sldMk cId="482883158" sldId="2080106685"/>
            <ac:spMk id="2" creationId="{2CB2E966-FC8A-49BF-B6FF-449566462F16}"/>
          </ac:spMkLst>
        </pc:spChg>
      </pc:sldChg>
      <pc:sldChg chg="addSp delSp modSp add mod ord modAnim">
        <pc:chgData name="Venkatesh, Dhananjayan [VISUS]" userId="a0199d1d-0a79-4309-afbe-7ea85bc005cc" providerId="ADAL" clId="{00AA328D-C2A6-42FE-8066-048C65467327}" dt="2022-09-07T13:07:18.615" v="8119"/>
        <pc:sldMkLst>
          <pc:docMk/>
          <pc:sldMk cId="463509574" sldId="2080106686"/>
        </pc:sldMkLst>
        <pc:spChg chg="add del mod">
          <ac:chgData name="Venkatesh, Dhananjayan [VISUS]" userId="a0199d1d-0a79-4309-afbe-7ea85bc005cc" providerId="ADAL" clId="{00AA328D-C2A6-42FE-8066-048C65467327}" dt="2022-09-07T11:55:53.409" v="8098" actId="478"/>
          <ac:spMkLst>
            <pc:docMk/>
            <pc:sldMk cId="463509574" sldId="2080106686"/>
            <ac:spMk id="2" creationId="{BF94B76C-DB23-41B0-9D5E-4A9D42C189A3}"/>
          </ac:spMkLst>
        </pc:spChg>
        <pc:spChg chg="add mod">
          <ac:chgData name="Venkatesh, Dhananjayan [VISUS]" userId="a0199d1d-0a79-4309-afbe-7ea85bc005cc" providerId="ADAL" clId="{00AA328D-C2A6-42FE-8066-048C65467327}" dt="2022-09-07T11:55:10.024" v="8043" actId="1076"/>
          <ac:spMkLst>
            <pc:docMk/>
            <pc:sldMk cId="463509574" sldId="2080106686"/>
            <ac:spMk id="5" creationId="{E60FA24E-00A2-4903-9A30-243A885A76F5}"/>
          </ac:spMkLst>
        </pc:spChg>
        <pc:spChg chg="mod">
          <ac:chgData name="Venkatesh, Dhananjayan [VISUS]" userId="a0199d1d-0a79-4309-afbe-7ea85bc005cc" providerId="ADAL" clId="{00AA328D-C2A6-42FE-8066-048C65467327}" dt="2022-09-07T11:55:16.109" v="8050" actId="20577"/>
          <ac:spMkLst>
            <pc:docMk/>
            <pc:sldMk cId="463509574" sldId="2080106686"/>
            <ac:spMk id="6" creationId="{273A3AE2-D3A4-4D60-9EB3-421CB1612B1C}"/>
          </ac:spMkLst>
        </pc:spChg>
        <pc:spChg chg="add mod">
          <ac:chgData name="Venkatesh, Dhananjayan [VISUS]" userId="a0199d1d-0a79-4309-afbe-7ea85bc005cc" providerId="ADAL" clId="{00AA328D-C2A6-42FE-8066-048C65467327}" dt="2022-09-07T11:55:10.024" v="8043" actId="1076"/>
          <ac:spMkLst>
            <pc:docMk/>
            <pc:sldMk cId="463509574" sldId="2080106686"/>
            <ac:spMk id="7" creationId="{AA4F7B60-EABE-45E7-A591-86194ECF79B1}"/>
          </ac:spMkLst>
        </pc:spChg>
        <pc:graphicFrameChg chg="mod modGraphic">
          <ac:chgData name="Venkatesh, Dhananjayan [VISUS]" userId="a0199d1d-0a79-4309-afbe-7ea85bc005cc" providerId="ADAL" clId="{00AA328D-C2A6-42FE-8066-048C65467327}" dt="2022-09-07T11:56:36.093" v="8102" actId="12788"/>
          <ac:graphicFrameMkLst>
            <pc:docMk/>
            <pc:sldMk cId="463509574" sldId="2080106686"/>
            <ac:graphicFrameMk id="4" creationId="{F971298D-D417-4253-A7C8-95C65E7B1C51}"/>
          </ac:graphicFrameMkLst>
        </pc:graphicFrameChg>
      </pc:sldChg>
      <pc:sldChg chg="modSp add del mod">
        <pc:chgData name="Venkatesh, Dhananjayan [VISUS]" userId="a0199d1d-0a79-4309-afbe-7ea85bc005cc" providerId="ADAL" clId="{00AA328D-C2A6-42FE-8066-048C65467327}" dt="2022-09-07T14:16:12.944" v="8515" actId="47"/>
        <pc:sldMkLst>
          <pc:docMk/>
          <pc:sldMk cId="1745933927" sldId="2080106687"/>
        </pc:sldMkLst>
        <pc:spChg chg="mod">
          <ac:chgData name="Venkatesh, Dhananjayan [VISUS]" userId="a0199d1d-0a79-4309-afbe-7ea85bc005cc" providerId="ADAL" clId="{00AA328D-C2A6-42FE-8066-048C65467327}" dt="2022-09-07T13:51:07.021" v="8125" actId="207"/>
          <ac:spMkLst>
            <pc:docMk/>
            <pc:sldMk cId="1745933927" sldId="2080106687"/>
            <ac:spMk id="7" creationId="{4D0E7BAD-8A27-4E4A-9502-DFC3D545EF22}"/>
          </ac:spMkLst>
        </pc:spChg>
      </pc:sldChg>
      <pc:sldChg chg="addSp delSp modSp new mod ord">
        <pc:chgData name="Venkatesh, Dhananjayan [VISUS]" userId="a0199d1d-0a79-4309-afbe-7ea85bc005cc" providerId="ADAL" clId="{00AA328D-C2A6-42FE-8066-048C65467327}" dt="2022-09-08T16:13:36.161" v="10531" actId="255"/>
        <pc:sldMkLst>
          <pc:docMk/>
          <pc:sldMk cId="2095803907" sldId="2080106687"/>
        </pc:sldMkLst>
        <pc:spChg chg="mod">
          <ac:chgData name="Venkatesh, Dhananjayan [VISUS]" userId="a0199d1d-0a79-4309-afbe-7ea85bc005cc" providerId="ADAL" clId="{00AA328D-C2A6-42FE-8066-048C65467327}" dt="2022-09-08T11:54:09.949" v="10027" actId="114"/>
          <ac:spMkLst>
            <pc:docMk/>
            <pc:sldMk cId="2095803907" sldId="2080106687"/>
            <ac:spMk id="2" creationId="{3985A47A-7D2B-436E-89A7-A0F1309CC3C7}"/>
          </ac:spMkLst>
        </pc:spChg>
        <pc:spChg chg="mod">
          <ac:chgData name="Venkatesh, Dhananjayan [VISUS]" userId="a0199d1d-0a79-4309-afbe-7ea85bc005cc" providerId="ADAL" clId="{00AA328D-C2A6-42FE-8066-048C65467327}" dt="2022-09-07T17:40:38.240" v="8988" actId="120"/>
          <ac:spMkLst>
            <pc:docMk/>
            <pc:sldMk cId="2095803907" sldId="2080106687"/>
            <ac:spMk id="3" creationId="{A739E910-744B-407A-92F8-AE65779224E5}"/>
          </ac:spMkLst>
        </pc:spChg>
        <pc:spChg chg="add mod">
          <ac:chgData name="Venkatesh, Dhananjayan [VISUS]" userId="a0199d1d-0a79-4309-afbe-7ea85bc005cc" providerId="ADAL" clId="{00AA328D-C2A6-42FE-8066-048C65467327}" dt="2022-09-08T12:41:07.625" v="10100" actId="6549"/>
          <ac:spMkLst>
            <pc:docMk/>
            <pc:sldMk cId="2095803907" sldId="2080106687"/>
            <ac:spMk id="5" creationId="{9E7C8E00-B85E-42FD-ACFF-32D4187EAD04}"/>
          </ac:spMkLst>
        </pc:spChg>
        <pc:spChg chg="add del mod">
          <ac:chgData name="Venkatesh, Dhananjayan [VISUS]" userId="a0199d1d-0a79-4309-afbe-7ea85bc005cc" providerId="ADAL" clId="{00AA328D-C2A6-42FE-8066-048C65467327}" dt="2022-09-08T11:54:42.982" v="10033" actId="478"/>
          <ac:spMkLst>
            <pc:docMk/>
            <pc:sldMk cId="2095803907" sldId="2080106687"/>
            <ac:spMk id="6" creationId="{8E8A3374-F7E7-46F7-9907-D6661CD2CB69}"/>
          </ac:spMkLst>
        </pc:spChg>
        <pc:spChg chg="add del mod">
          <ac:chgData name="Venkatesh, Dhananjayan [VISUS]" userId="a0199d1d-0a79-4309-afbe-7ea85bc005cc" providerId="ADAL" clId="{00AA328D-C2A6-42FE-8066-048C65467327}" dt="2022-09-08T11:52:58.732" v="9894" actId="478"/>
          <ac:spMkLst>
            <pc:docMk/>
            <pc:sldMk cId="2095803907" sldId="2080106687"/>
            <ac:spMk id="7" creationId="{657BB8F9-ABE4-4601-9A0B-E358E2D37A34}"/>
          </ac:spMkLst>
        </pc:spChg>
        <pc:graphicFrameChg chg="add mod modGraphic">
          <ac:chgData name="Venkatesh, Dhananjayan [VISUS]" userId="a0199d1d-0a79-4309-afbe-7ea85bc005cc" providerId="ADAL" clId="{00AA328D-C2A6-42FE-8066-048C65467327}" dt="2022-09-08T11:54:34.172" v="10031" actId="1076"/>
          <ac:graphicFrameMkLst>
            <pc:docMk/>
            <pc:sldMk cId="2095803907" sldId="2080106687"/>
            <ac:graphicFrameMk id="4" creationId="{7D6161E3-88CC-4F89-A04A-F4029184B03A}"/>
          </ac:graphicFrameMkLst>
        </pc:graphicFrameChg>
        <pc:graphicFrameChg chg="add mod modGraphic">
          <ac:chgData name="Venkatesh, Dhananjayan [VISUS]" userId="a0199d1d-0a79-4309-afbe-7ea85bc005cc" providerId="ADAL" clId="{00AA328D-C2A6-42FE-8066-048C65467327}" dt="2022-09-08T16:13:36.161" v="10531" actId="255"/>
          <ac:graphicFrameMkLst>
            <pc:docMk/>
            <pc:sldMk cId="2095803907" sldId="2080106687"/>
            <ac:graphicFrameMk id="8" creationId="{707C8F2E-B41D-4961-B2C9-32AC38A77576}"/>
          </ac:graphicFrameMkLst>
        </pc:graphicFrameChg>
      </pc:sldChg>
      <pc:sldChg chg="modSp new del mod">
        <pc:chgData name="Venkatesh, Dhananjayan [VISUS]" userId="a0199d1d-0a79-4309-afbe-7ea85bc005cc" providerId="ADAL" clId="{00AA328D-C2A6-42FE-8066-048C65467327}" dt="2022-09-07T18:39:43.048" v="9279" actId="47"/>
        <pc:sldMkLst>
          <pc:docMk/>
          <pc:sldMk cId="345766256" sldId="2080106688"/>
        </pc:sldMkLst>
        <pc:spChg chg="mod">
          <ac:chgData name="Venkatesh, Dhananjayan [VISUS]" userId="a0199d1d-0a79-4309-afbe-7ea85bc005cc" providerId="ADAL" clId="{00AA328D-C2A6-42FE-8066-048C65467327}" dt="2022-09-07T18:39:01.642" v="9263" actId="1076"/>
          <ac:spMkLst>
            <pc:docMk/>
            <pc:sldMk cId="345766256" sldId="2080106688"/>
            <ac:spMk id="2" creationId="{8E3DD173-5F43-453E-96A4-4D2007374AA1}"/>
          </ac:spMkLst>
        </pc:spChg>
        <pc:spChg chg="mod">
          <ac:chgData name="Venkatesh, Dhananjayan [VISUS]" userId="a0199d1d-0a79-4309-afbe-7ea85bc005cc" providerId="ADAL" clId="{00AA328D-C2A6-42FE-8066-048C65467327}" dt="2022-09-07T18:39:13.985" v="9278" actId="6549"/>
          <ac:spMkLst>
            <pc:docMk/>
            <pc:sldMk cId="345766256" sldId="2080106688"/>
            <ac:spMk id="3" creationId="{BE948042-709E-4F06-B9E4-C0367C9B40E2}"/>
          </ac:spMkLst>
        </pc:spChg>
      </pc:sldChg>
      <pc:sldChg chg="add">
        <pc:chgData name="Venkatesh, Dhananjayan [VISUS]" userId="a0199d1d-0a79-4309-afbe-7ea85bc005cc" providerId="ADAL" clId="{00AA328D-C2A6-42FE-8066-048C65467327}" dt="2022-09-08T13:49:41.465" v="10281"/>
        <pc:sldMkLst>
          <pc:docMk/>
          <pc:sldMk cId="1680132494" sldId="2080106688"/>
        </pc:sldMkLst>
      </pc:sldChg>
      <pc:sldMasterChg chg="delSldLayout">
        <pc:chgData name="Venkatesh, Dhananjayan [VISUS]" userId="a0199d1d-0a79-4309-afbe-7ea85bc005cc" providerId="ADAL" clId="{00AA328D-C2A6-42FE-8066-048C65467327}" dt="2022-08-30T18:52:19.750" v="1790" actId="47"/>
        <pc:sldMasterMkLst>
          <pc:docMk/>
          <pc:sldMasterMk cId="1401758164" sldId="2147483878"/>
        </pc:sldMasterMkLst>
        <pc:sldLayoutChg chg="del">
          <pc:chgData name="Venkatesh, Dhananjayan [VISUS]" userId="a0199d1d-0a79-4309-afbe-7ea85bc005cc" providerId="ADAL" clId="{00AA328D-C2A6-42FE-8066-048C65467327}" dt="2022-08-30T18:52:19.750" v="1790" actId="47"/>
          <pc:sldLayoutMkLst>
            <pc:docMk/>
            <pc:sldMasterMk cId="1401758164" sldId="2147483878"/>
            <pc:sldLayoutMk cId="4291037522" sldId="2147483899"/>
          </pc:sldLayoutMkLst>
        </pc:sldLayoutChg>
      </pc:sldMasterChg>
    </pc:docChg>
  </pc:docChgLst>
  <pc:docChgLst>
    <pc:chgData name="Vignesh, Sai [VISUS Non-J&amp;J]" userId="fadac2ca-13c2-4aca-a771-a46a1a2027cc" providerId="ADAL" clId="{ABFCAB83-1FA6-40DF-B1E1-A79CE2FEBC08}"/>
    <pc:docChg chg="undo custSel modSld">
      <pc:chgData name="Vignesh, Sai [VISUS Non-J&amp;J]" userId="fadac2ca-13c2-4aca-a771-a46a1a2027cc" providerId="ADAL" clId="{ABFCAB83-1FA6-40DF-B1E1-A79CE2FEBC08}" dt="2022-12-05T08:37:11.874" v="75"/>
      <pc:docMkLst>
        <pc:docMk/>
      </pc:docMkLst>
      <pc:sldChg chg="addSp modSp mod">
        <pc:chgData name="Vignesh, Sai [VISUS Non-J&amp;J]" userId="fadac2ca-13c2-4aca-a771-a46a1a2027cc" providerId="ADAL" clId="{ABFCAB83-1FA6-40DF-B1E1-A79CE2FEBC08}" dt="2022-12-05T08:37:11.874" v="75"/>
        <pc:sldMkLst>
          <pc:docMk/>
          <pc:sldMk cId="933983488" sldId="2080106592"/>
        </pc:sldMkLst>
        <pc:spChg chg="add mod">
          <ac:chgData name="Vignesh, Sai [VISUS Non-J&amp;J]" userId="fadac2ca-13c2-4aca-a771-a46a1a2027cc" providerId="ADAL" clId="{ABFCAB83-1FA6-40DF-B1E1-A79CE2FEBC08}" dt="2022-12-05T08:23:24.782" v="20" actId="1076"/>
          <ac:spMkLst>
            <pc:docMk/>
            <pc:sldMk cId="933983488" sldId="2080106592"/>
            <ac:spMk id="6" creationId="{CAC6ED80-9279-5D7A-8F00-3C08C497A61F}"/>
          </ac:spMkLst>
        </pc:spChg>
        <pc:spChg chg="add mod">
          <ac:chgData name="Vignesh, Sai [VISUS Non-J&amp;J]" userId="fadac2ca-13c2-4aca-a771-a46a1a2027cc" providerId="ADAL" clId="{ABFCAB83-1FA6-40DF-B1E1-A79CE2FEBC08}" dt="2022-12-05T08:22:59.678" v="15" actId="14100"/>
          <ac:spMkLst>
            <pc:docMk/>
            <pc:sldMk cId="933983488" sldId="2080106592"/>
            <ac:spMk id="9" creationId="{3D5988C2-9D01-E8B8-E632-78D89F27712F}"/>
          </ac:spMkLst>
        </pc:spChg>
        <pc:spChg chg="add mod">
          <ac:chgData name="Vignesh, Sai [VISUS Non-J&amp;J]" userId="fadac2ca-13c2-4aca-a771-a46a1a2027cc" providerId="ADAL" clId="{ABFCAB83-1FA6-40DF-B1E1-A79CE2FEBC08}" dt="2022-12-05T08:25:41.479" v="32"/>
          <ac:spMkLst>
            <pc:docMk/>
            <pc:sldMk cId="933983488" sldId="2080106592"/>
            <ac:spMk id="10" creationId="{CC43913A-D470-BE00-8C78-FC51862D3339}"/>
          </ac:spMkLst>
        </pc:spChg>
        <pc:spChg chg="add mod">
          <ac:chgData name="Vignesh, Sai [VISUS Non-J&amp;J]" userId="fadac2ca-13c2-4aca-a771-a46a1a2027cc" providerId="ADAL" clId="{ABFCAB83-1FA6-40DF-B1E1-A79CE2FEBC08}" dt="2022-12-05T08:23:09.902" v="17" actId="1076"/>
          <ac:spMkLst>
            <pc:docMk/>
            <pc:sldMk cId="933983488" sldId="2080106592"/>
            <ac:spMk id="11" creationId="{3F386150-9FDB-61C0-8CA3-99BE4E01787C}"/>
          </ac:spMkLst>
        </pc:spChg>
        <pc:spChg chg="add mod">
          <ac:chgData name="Vignesh, Sai [VISUS Non-J&amp;J]" userId="fadac2ca-13c2-4aca-a771-a46a1a2027cc" providerId="ADAL" clId="{ABFCAB83-1FA6-40DF-B1E1-A79CE2FEBC08}" dt="2022-12-05T08:23:18.486" v="19" actId="1076"/>
          <ac:spMkLst>
            <pc:docMk/>
            <pc:sldMk cId="933983488" sldId="2080106592"/>
            <ac:spMk id="12" creationId="{8143A6B9-075D-7308-2589-744421F97EE7}"/>
          </ac:spMkLst>
        </pc:spChg>
        <pc:spChg chg="add mod">
          <ac:chgData name="Vignesh, Sai [VISUS Non-J&amp;J]" userId="fadac2ca-13c2-4aca-a771-a46a1a2027cc" providerId="ADAL" clId="{ABFCAB83-1FA6-40DF-B1E1-A79CE2FEBC08}" dt="2022-12-05T08:23:58.537" v="23"/>
          <ac:spMkLst>
            <pc:docMk/>
            <pc:sldMk cId="933983488" sldId="2080106592"/>
            <ac:spMk id="13" creationId="{A417C6B5-42C0-23C0-3C40-8A85F995E40E}"/>
          </ac:spMkLst>
        </pc:spChg>
        <pc:spChg chg="add mod">
          <ac:chgData name="Vignesh, Sai [VISUS Non-J&amp;J]" userId="fadac2ca-13c2-4aca-a771-a46a1a2027cc" providerId="ADAL" clId="{ABFCAB83-1FA6-40DF-B1E1-A79CE2FEBC08}" dt="2022-12-05T08:27:33.558" v="61" actId="1076"/>
          <ac:spMkLst>
            <pc:docMk/>
            <pc:sldMk cId="933983488" sldId="2080106592"/>
            <ac:spMk id="14" creationId="{F2EE49D1-24D1-7F67-D9C9-8A548D64D1E2}"/>
          </ac:spMkLst>
        </pc:spChg>
        <pc:spChg chg="add mod">
          <ac:chgData name="Vignesh, Sai [VISUS Non-J&amp;J]" userId="fadac2ca-13c2-4aca-a771-a46a1a2027cc" providerId="ADAL" clId="{ABFCAB83-1FA6-40DF-B1E1-A79CE2FEBC08}" dt="2022-12-05T08:29:27.309" v="72" actId="14100"/>
          <ac:spMkLst>
            <pc:docMk/>
            <pc:sldMk cId="933983488" sldId="2080106592"/>
            <ac:spMk id="15" creationId="{2159B0C6-A649-6310-6D56-371AD1674A13}"/>
          </ac:spMkLst>
        </pc:spChg>
        <pc:spChg chg="add mod">
          <ac:chgData name="Vignesh, Sai [VISUS Non-J&amp;J]" userId="fadac2ca-13c2-4aca-a771-a46a1a2027cc" providerId="ADAL" clId="{ABFCAB83-1FA6-40DF-B1E1-A79CE2FEBC08}" dt="2022-12-05T08:34:31.487" v="74" actId="14100"/>
          <ac:spMkLst>
            <pc:docMk/>
            <pc:sldMk cId="933983488" sldId="2080106592"/>
            <ac:spMk id="16" creationId="{008AAF74-4DD9-2191-8338-2C3D52B47F7E}"/>
          </ac:spMkLst>
        </pc:spChg>
        <pc:spChg chg="add mod">
          <ac:chgData name="Vignesh, Sai [VISUS Non-J&amp;J]" userId="fadac2ca-13c2-4aca-a771-a46a1a2027cc" providerId="ADAL" clId="{ABFCAB83-1FA6-40DF-B1E1-A79CE2FEBC08}" dt="2022-12-05T08:37:11.874" v="75"/>
          <ac:spMkLst>
            <pc:docMk/>
            <pc:sldMk cId="933983488" sldId="2080106592"/>
            <ac:spMk id="17" creationId="{53837F4F-8EC4-393D-0C95-65AE11C52AD6}"/>
          </ac:spMkLst>
        </pc:spChg>
        <pc:spChg chg="mod">
          <ac:chgData name="Vignesh, Sai [VISUS Non-J&amp;J]" userId="fadac2ca-13c2-4aca-a771-a46a1a2027cc" providerId="ADAL" clId="{ABFCAB83-1FA6-40DF-B1E1-A79CE2FEBC08}" dt="2022-12-05T08:27:00.645" v="56" actId="1076"/>
          <ac:spMkLst>
            <pc:docMk/>
            <pc:sldMk cId="933983488" sldId="2080106592"/>
            <ac:spMk id="69" creationId="{48D95480-E177-4C97-876E-F164002F4715}"/>
          </ac:spMkLst>
        </pc:spChg>
        <pc:spChg chg="mod">
          <ac:chgData name="Vignesh, Sai [VISUS Non-J&amp;J]" userId="fadac2ca-13c2-4aca-a771-a46a1a2027cc" providerId="ADAL" clId="{ABFCAB83-1FA6-40DF-B1E1-A79CE2FEBC08}" dt="2022-12-05T08:26:43.436" v="54" actId="1076"/>
          <ac:spMkLst>
            <pc:docMk/>
            <pc:sldMk cId="933983488" sldId="2080106592"/>
            <ac:spMk id="72" creationId="{0896D5D4-1580-4EE2-B9ED-D50FC0F638FD}"/>
          </ac:spMkLst>
        </pc:spChg>
        <pc:spChg chg="mod">
          <ac:chgData name="Vignesh, Sai [VISUS Non-J&amp;J]" userId="fadac2ca-13c2-4aca-a771-a46a1a2027cc" providerId="ADAL" clId="{ABFCAB83-1FA6-40DF-B1E1-A79CE2FEBC08}" dt="2022-12-05T08:27:09.412" v="57" actId="1076"/>
          <ac:spMkLst>
            <pc:docMk/>
            <pc:sldMk cId="933983488" sldId="2080106592"/>
            <ac:spMk id="75" creationId="{6DCA3091-F34D-4E99-8F5D-2973951B11BD}"/>
          </ac:spMkLst>
        </pc:spChg>
        <pc:grpChg chg="mod">
          <ac:chgData name="Vignesh, Sai [VISUS Non-J&amp;J]" userId="fadac2ca-13c2-4aca-a771-a46a1a2027cc" providerId="ADAL" clId="{ABFCAB83-1FA6-40DF-B1E1-A79CE2FEBC08}" dt="2022-12-05T08:27:09.412" v="57" actId="1076"/>
          <ac:grpSpMkLst>
            <pc:docMk/>
            <pc:sldMk cId="933983488" sldId="2080106592"/>
            <ac:grpSpMk id="54" creationId="{510FAFDB-968B-4FAB-901C-ADAECB9AD347}"/>
          </ac:grpSpMkLst>
        </pc:grpChg>
        <pc:grpChg chg="mod">
          <ac:chgData name="Vignesh, Sai [VISUS Non-J&amp;J]" userId="fadac2ca-13c2-4aca-a771-a46a1a2027cc" providerId="ADAL" clId="{ABFCAB83-1FA6-40DF-B1E1-A79CE2FEBC08}" dt="2022-12-05T08:27:00.645" v="56" actId="1076"/>
          <ac:grpSpMkLst>
            <pc:docMk/>
            <pc:sldMk cId="933983488" sldId="2080106592"/>
            <ac:grpSpMk id="87" creationId="{8802DBC8-AB51-4728-9A16-0FFEEFB2B5CD}"/>
          </ac:grpSpMkLst>
        </pc:grpChg>
        <pc:grpChg chg="mod">
          <ac:chgData name="Vignesh, Sai [VISUS Non-J&amp;J]" userId="fadac2ca-13c2-4aca-a771-a46a1a2027cc" providerId="ADAL" clId="{ABFCAB83-1FA6-40DF-B1E1-A79CE2FEBC08}" dt="2022-12-05T08:26:43.436" v="54" actId="1076"/>
          <ac:grpSpMkLst>
            <pc:docMk/>
            <pc:sldMk cId="933983488" sldId="2080106592"/>
            <ac:grpSpMk id="88" creationId="{DBBB8B77-8483-4BE2-A0FD-3E517F9A08D3}"/>
          </ac:grpSpMkLst>
        </pc:grpChg>
        <pc:picChg chg="mod">
          <ac:chgData name="Vignesh, Sai [VISUS Non-J&amp;J]" userId="fadac2ca-13c2-4aca-a771-a46a1a2027cc" providerId="ADAL" clId="{ABFCAB83-1FA6-40DF-B1E1-A79CE2FEBC08}" dt="2022-12-05T08:26:43.436" v="54" actId="1076"/>
          <ac:picMkLst>
            <pc:docMk/>
            <pc:sldMk cId="933983488" sldId="2080106592"/>
            <ac:picMk id="1034" creationId="{4AD724CA-D5CB-4756-9DC9-6B93BE88F81F}"/>
          </ac:picMkLst>
        </pc:picChg>
        <pc:picChg chg="mod">
          <ac:chgData name="Vignesh, Sai [VISUS Non-J&amp;J]" userId="fadac2ca-13c2-4aca-a771-a46a1a2027cc" providerId="ADAL" clId="{ABFCAB83-1FA6-40DF-B1E1-A79CE2FEBC08}" dt="2022-12-05T08:27:09.412" v="57" actId="1076"/>
          <ac:picMkLst>
            <pc:docMk/>
            <pc:sldMk cId="933983488" sldId="2080106592"/>
            <ac:picMk id="1038" creationId="{0466688F-E9EB-4066-A8D1-2FA98E780434}"/>
          </ac:picMkLst>
        </pc:picChg>
        <pc:picChg chg="mod">
          <ac:chgData name="Vignesh, Sai [VISUS Non-J&amp;J]" userId="fadac2ca-13c2-4aca-a771-a46a1a2027cc" providerId="ADAL" clId="{ABFCAB83-1FA6-40DF-B1E1-A79CE2FEBC08}" dt="2022-12-05T08:27:00.645" v="56" actId="1076"/>
          <ac:picMkLst>
            <pc:docMk/>
            <pc:sldMk cId="933983488" sldId="2080106592"/>
            <ac:picMk id="1044" creationId="{4883CB46-E0F4-48C6-B3BB-2262808F984C}"/>
          </ac:picMkLst>
        </pc:picChg>
        <pc:cxnChg chg="mod">
          <ac:chgData name="Vignesh, Sai [VISUS Non-J&amp;J]" userId="fadac2ca-13c2-4aca-a771-a46a1a2027cc" providerId="ADAL" clId="{ABFCAB83-1FA6-40DF-B1E1-A79CE2FEBC08}" dt="2022-12-05T08:27:09.412" v="57" actId="1076"/>
          <ac:cxnSpMkLst>
            <pc:docMk/>
            <pc:sldMk cId="933983488" sldId="2080106592"/>
            <ac:cxnSpMk id="105" creationId="{A2A26DEE-DF6C-45E7-8A2D-C4126607CD0C}"/>
          </ac:cxnSpMkLst>
        </pc:cxnChg>
        <pc:cxnChg chg="mod">
          <ac:chgData name="Vignesh, Sai [VISUS Non-J&amp;J]" userId="fadac2ca-13c2-4aca-a771-a46a1a2027cc" providerId="ADAL" clId="{ABFCAB83-1FA6-40DF-B1E1-A79CE2FEBC08}" dt="2022-12-05T08:27:00.645" v="56" actId="1076"/>
          <ac:cxnSpMkLst>
            <pc:docMk/>
            <pc:sldMk cId="933983488" sldId="2080106592"/>
            <ac:cxnSpMk id="107" creationId="{9B674A6C-F391-48A5-96DF-FCBA00E60203}"/>
          </ac:cxnSpMkLst>
        </pc:cxnChg>
        <pc:cxnChg chg="mod">
          <ac:chgData name="Vignesh, Sai [VISUS Non-J&amp;J]" userId="fadac2ca-13c2-4aca-a771-a46a1a2027cc" providerId="ADAL" clId="{ABFCAB83-1FA6-40DF-B1E1-A79CE2FEBC08}" dt="2022-12-05T08:26:37.941" v="53" actId="1076"/>
          <ac:cxnSpMkLst>
            <pc:docMk/>
            <pc:sldMk cId="933983488" sldId="2080106592"/>
            <ac:cxnSpMk id="109" creationId="{BA99E054-F142-41EF-B19B-FC2141F44C78}"/>
          </ac:cxnSpMkLst>
        </pc:cxnChg>
        <pc:cxnChg chg="mod">
          <ac:chgData name="Vignesh, Sai [VISUS Non-J&amp;J]" userId="fadac2ca-13c2-4aca-a771-a46a1a2027cc" providerId="ADAL" clId="{ABFCAB83-1FA6-40DF-B1E1-A79CE2FEBC08}" dt="2022-12-05T08:27:00.645" v="56" actId="1076"/>
          <ac:cxnSpMkLst>
            <pc:docMk/>
            <pc:sldMk cId="933983488" sldId="2080106592"/>
            <ac:cxnSpMk id="113" creationId="{0F177143-D96B-4257-A315-53CD8A0DABD4}"/>
          </ac:cxnSpMkLst>
        </pc:cxnChg>
      </pc:sldChg>
    </pc:docChg>
  </pc:docChgLst>
  <pc:docChgLst>
    <pc:chgData name="Venkatesh, Dhananjayan [VISUS]" userId="a0199d1d-0a79-4309-afbe-7ea85bc005cc" providerId="ADAL" clId="{AC7992E2-0EEC-4A43-A36F-DDC752CFC61C}"/>
    <pc:docChg chg="undo redo custSel addSld delSld modSld sldOrd addSection delSection modSection modNotesMaster modHandout">
      <pc:chgData name="Venkatesh, Dhananjayan [VISUS]" userId="a0199d1d-0a79-4309-afbe-7ea85bc005cc" providerId="ADAL" clId="{AC7992E2-0EEC-4A43-A36F-DDC752CFC61C}" dt="2022-08-25T16:01:11.578" v="21345" actId="20577"/>
      <pc:docMkLst>
        <pc:docMk/>
      </pc:docMkLst>
      <pc:sldChg chg="modSp mod">
        <pc:chgData name="Venkatesh, Dhananjayan [VISUS]" userId="a0199d1d-0a79-4309-afbe-7ea85bc005cc" providerId="ADAL" clId="{AC7992E2-0EEC-4A43-A36F-DDC752CFC61C}" dt="2022-08-18T20:55:47.058" v="14502" actId="20577"/>
        <pc:sldMkLst>
          <pc:docMk/>
          <pc:sldMk cId="708980981" sldId="256"/>
        </pc:sldMkLst>
        <pc:spChg chg="mod">
          <ac:chgData name="Venkatesh, Dhananjayan [VISUS]" userId="a0199d1d-0a79-4309-afbe-7ea85bc005cc" providerId="ADAL" clId="{AC7992E2-0EEC-4A43-A36F-DDC752CFC61C}" dt="2022-08-15T11:15:39.979" v="37" actId="404"/>
          <ac:spMkLst>
            <pc:docMk/>
            <pc:sldMk cId="708980981" sldId="256"/>
            <ac:spMk id="2" creationId="{B472FDBC-6CA9-4060-9889-6BD07F977BD6}"/>
          </ac:spMkLst>
        </pc:spChg>
        <pc:spChg chg="mod">
          <ac:chgData name="Venkatesh, Dhananjayan [VISUS]" userId="a0199d1d-0a79-4309-afbe-7ea85bc005cc" providerId="ADAL" clId="{AC7992E2-0EEC-4A43-A36F-DDC752CFC61C}" dt="2022-08-18T20:55:47.058" v="14502" actId="20577"/>
          <ac:spMkLst>
            <pc:docMk/>
            <pc:sldMk cId="708980981" sldId="256"/>
            <ac:spMk id="3" creationId="{B70696AD-5A1E-4DB1-B9C6-3DE6E5FE142E}"/>
          </ac:spMkLst>
        </pc:spChg>
      </pc:sldChg>
      <pc:sldChg chg="addSp delSp modSp mod delAnim modAnim">
        <pc:chgData name="Venkatesh, Dhananjayan [VISUS]" userId="a0199d1d-0a79-4309-afbe-7ea85bc005cc" providerId="ADAL" clId="{AC7992E2-0EEC-4A43-A36F-DDC752CFC61C}" dt="2022-08-15T14:09:39.259" v="2782" actId="208"/>
        <pc:sldMkLst>
          <pc:docMk/>
          <pc:sldMk cId="2160559675" sldId="257"/>
        </pc:sldMkLst>
        <pc:spChg chg="mod">
          <ac:chgData name="Venkatesh, Dhananjayan [VISUS]" userId="a0199d1d-0a79-4309-afbe-7ea85bc005cc" providerId="ADAL" clId="{AC7992E2-0EEC-4A43-A36F-DDC752CFC61C}" dt="2022-08-15T11:29:08.760" v="188" actId="20577"/>
          <ac:spMkLst>
            <pc:docMk/>
            <pc:sldMk cId="2160559675" sldId="257"/>
            <ac:spMk id="2" creationId="{C7B1C228-F630-4A6A-A2F0-ED92C507BCB6}"/>
          </ac:spMkLst>
        </pc:spChg>
        <pc:spChg chg="mod">
          <ac:chgData name="Venkatesh, Dhananjayan [VISUS]" userId="a0199d1d-0a79-4309-afbe-7ea85bc005cc" providerId="ADAL" clId="{AC7992E2-0EEC-4A43-A36F-DDC752CFC61C}" dt="2022-08-15T14:08:17.521" v="2776" actId="20577"/>
          <ac:spMkLst>
            <pc:docMk/>
            <pc:sldMk cId="2160559675" sldId="257"/>
            <ac:spMk id="3" creationId="{5F6FC8F6-C96A-4513-97BF-98E0FE5C5B47}"/>
          </ac:spMkLst>
        </pc:spChg>
        <pc:spChg chg="mod">
          <ac:chgData name="Venkatesh, Dhananjayan [VISUS]" userId="a0199d1d-0a79-4309-afbe-7ea85bc005cc" providerId="ADAL" clId="{AC7992E2-0EEC-4A43-A36F-DDC752CFC61C}" dt="2022-08-15T14:09:39.259" v="2782" actId="208"/>
          <ac:spMkLst>
            <pc:docMk/>
            <pc:sldMk cId="2160559675" sldId="257"/>
            <ac:spMk id="4" creationId="{ABE0DBB8-AB18-4697-BEF1-0F3E7DB4A1A5}"/>
          </ac:spMkLst>
        </pc:spChg>
        <pc:spChg chg="del">
          <ac:chgData name="Venkatesh, Dhananjayan [VISUS]" userId="a0199d1d-0a79-4309-afbe-7ea85bc005cc" providerId="ADAL" clId="{AC7992E2-0EEC-4A43-A36F-DDC752CFC61C}" dt="2022-08-15T14:00:56.225" v="2080" actId="478"/>
          <ac:spMkLst>
            <pc:docMk/>
            <pc:sldMk cId="2160559675" sldId="257"/>
            <ac:spMk id="6" creationId="{E97EAC44-02CD-43EF-84E2-DD40158AB8C9}"/>
          </ac:spMkLst>
        </pc:spChg>
        <pc:spChg chg="del">
          <ac:chgData name="Venkatesh, Dhananjayan [VISUS]" userId="a0199d1d-0a79-4309-afbe-7ea85bc005cc" providerId="ADAL" clId="{AC7992E2-0EEC-4A43-A36F-DDC752CFC61C}" dt="2022-08-15T14:00:58.329" v="2081" actId="478"/>
          <ac:spMkLst>
            <pc:docMk/>
            <pc:sldMk cId="2160559675" sldId="257"/>
            <ac:spMk id="7" creationId="{6926A86A-0124-432E-96E3-EC0D253F58A7}"/>
          </ac:spMkLst>
        </pc:spChg>
        <pc:spChg chg="add mod">
          <ac:chgData name="Venkatesh, Dhananjayan [VISUS]" userId="a0199d1d-0a79-4309-afbe-7ea85bc005cc" providerId="ADAL" clId="{AC7992E2-0EEC-4A43-A36F-DDC752CFC61C}" dt="2022-08-15T14:07:07.241" v="2648" actId="20577"/>
          <ac:spMkLst>
            <pc:docMk/>
            <pc:sldMk cId="2160559675" sldId="257"/>
            <ac:spMk id="8" creationId="{0537F975-D4F0-4082-AB07-B7E5DC9C3B72}"/>
          </ac:spMkLst>
        </pc:spChg>
        <pc:graphicFrameChg chg="mod modGraphic">
          <ac:chgData name="Venkatesh, Dhananjayan [VISUS]" userId="a0199d1d-0a79-4309-afbe-7ea85bc005cc" providerId="ADAL" clId="{AC7992E2-0EEC-4A43-A36F-DDC752CFC61C}" dt="2022-08-15T14:00:37.128" v="2071" actId="20577"/>
          <ac:graphicFrameMkLst>
            <pc:docMk/>
            <pc:sldMk cId="2160559675" sldId="257"/>
            <ac:graphicFrameMk id="37" creationId="{436080BE-FA78-42A7-84DB-05F1EBBA8645}"/>
          </ac:graphicFrameMkLst>
        </pc:graphicFrameChg>
      </pc:sldChg>
      <pc:sldChg chg="del">
        <pc:chgData name="Venkatesh, Dhananjayan [VISUS]" userId="a0199d1d-0a79-4309-afbe-7ea85bc005cc" providerId="ADAL" clId="{AC7992E2-0EEC-4A43-A36F-DDC752CFC61C}" dt="2022-08-15T12:42:16.736" v="1799" actId="47"/>
        <pc:sldMkLst>
          <pc:docMk/>
          <pc:sldMk cId="544981053" sldId="259"/>
        </pc:sldMkLst>
      </pc:sldChg>
      <pc:sldChg chg="modSp add mod ord">
        <pc:chgData name="Venkatesh, Dhananjayan [VISUS]" userId="a0199d1d-0a79-4309-afbe-7ea85bc005cc" providerId="ADAL" clId="{AC7992E2-0EEC-4A43-A36F-DDC752CFC61C}" dt="2022-08-17T21:47:49.323" v="7347"/>
        <pc:sldMkLst>
          <pc:docMk/>
          <pc:sldMk cId="4003266541" sldId="259"/>
        </pc:sldMkLst>
        <pc:spChg chg="mod">
          <ac:chgData name="Venkatesh, Dhananjayan [VISUS]" userId="a0199d1d-0a79-4309-afbe-7ea85bc005cc" providerId="ADAL" clId="{AC7992E2-0EEC-4A43-A36F-DDC752CFC61C}" dt="2022-08-15T17:37:01.848" v="4562" actId="255"/>
          <ac:spMkLst>
            <pc:docMk/>
            <pc:sldMk cId="4003266541" sldId="259"/>
            <ac:spMk id="61" creationId="{69C3B652-28F3-4C17-906B-E83942128315}"/>
          </ac:spMkLst>
        </pc:spChg>
        <pc:spChg chg="mod">
          <ac:chgData name="Venkatesh, Dhananjayan [VISUS]" userId="a0199d1d-0a79-4309-afbe-7ea85bc005cc" providerId="ADAL" clId="{AC7992E2-0EEC-4A43-A36F-DDC752CFC61C}" dt="2022-08-15T17:37:01.848" v="4562" actId="255"/>
          <ac:spMkLst>
            <pc:docMk/>
            <pc:sldMk cId="4003266541" sldId="259"/>
            <ac:spMk id="62" creationId="{E319B022-18AD-4EA0-B4B3-1365530CE2DC}"/>
          </ac:spMkLst>
        </pc:spChg>
        <pc:spChg chg="mod">
          <ac:chgData name="Venkatesh, Dhananjayan [VISUS]" userId="a0199d1d-0a79-4309-afbe-7ea85bc005cc" providerId="ADAL" clId="{AC7992E2-0EEC-4A43-A36F-DDC752CFC61C}" dt="2022-08-15T17:37:01.848" v="4562" actId="255"/>
          <ac:spMkLst>
            <pc:docMk/>
            <pc:sldMk cId="4003266541" sldId="259"/>
            <ac:spMk id="71" creationId="{0237BF48-4510-4025-9345-1C1A71CE75DD}"/>
          </ac:spMkLst>
        </pc:spChg>
      </pc:sldChg>
      <pc:sldChg chg="del">
        <pc:chgData name="Venkatesh, Dhananjayan [VISUS]" userId="a0199d1d-0a79-4309-afbe-7ea85bc005cc" providerId="ADAL" clId="{AC7992E2-0EEC-4A43-A36F-DDC752CFC61C}" dt="2022-08-15T12:44:44.188" v="1877" actId="47"/>
        <pc:sldMkLst>
          <pc:docMk/>
          <pc:sldMk cId="1380235989" sldId="260"/>
        </pc:sldMkLst>
      </pc:sldChg>
      <pc:sldChg chg="del">
        <pc:chgData name="Venkatesh, Dhananjayan [VISUS]" userId="a0199d1d-0a79-4309-afbe-7ea85bc005cc" providerId="ADAL" clId="{AC7992E2-0EEC-4A43-A36F-DDC752CFC61C}" dt="2022-08-15T12:44:44.188" v="1877" actId="47"/>
        <pc:sldMkLst>
          <pc:docMk/>
          <pc:sldMk cId="2179173711" sldId="263"/>
        </pc:sldMkLst>
      </pc:sldChg>
      <pc:sldChg chg="del">
        <pc:chgData name="Venkatesh, Dhananjayan [VISUS]" userId="a0199d1d-0a79-4309-afbe-7ea85bc005cc" providerId="ADAL" clId="{AC7992E2-0EEC-4A43-A36F-DDC752CFC61C}" dt="2022-08-15T12:42:23.969" v="1800" actId="47"/>
        <pc:sldMkLst>
          <pc:docMk/>
          <pc:sldMk cId="1208945218" sldId="264"/>
        </pc:sldMkLst>
      </pc:sldChg>
      <pc:sldChg chg="addSp delSp modSp mod modAnim">
        <pc:chgData name="Venkatesh, Dhananjayan [VISUS]" userId="a0199d1d-0a79-4309-afbe-7ea85bc005cc" providerId="ADAL" clId="{AC7992E2-0EEC-4A43-A36F-DDC752CFC61C}" dt="2022-08-23T19:26:10.890" v="20157" actId="478"/>
        <pc:sldMkLst>
          <pc:docMk/>
          <pc:sldMk cId="1981078483" sldId="268"/>
        </pc:sldMkLst>
        <pc:spChg chg="mod">
          <ac:chgData name="Venkatesh, Dhananjayan [VISUS]" userId="a0199d1d-0a79-4309-afbe-7ea85bc005cc" providerId="ADAL" clId="{AC7992E2-0EEC-4A43-A36F-DDC752CFC61C}" dt="2022-08-23T18:23:06.646" v="20155" actId="6549"/>
          <ac:spMkLst>
            <pc:docMk/>
            <pc:sldMk cId="1981078483" sldId="268"/>
            <ac:spMk id="2" creationId="{0C390801-D015-43F5-9856-5FDD9CD0CF31}"/>
          </ac:spMkLst>
        </pc:spChg>
        <pc:spChg chg="mod">
          <ac:chgData name="Venkatesh, Dhananjayan [VISUS]" userId="a0199d1d-0a79-4309-afbe-7ea85bc005cc" providerId="ADAL" clId="{AC7992E2-0EEC-4A43-A36F-DDC752CFC61C}" dt="2022-08-23T18:13:39.891" v="20039" actId="20577"/>
          <ac:spMkLst>
            <pc:docMk/>
            <pc:sldMk cId="1981078483" sldId="268"/>
            <ac:spMk id="3" creationId="{A275104C-AF74-4AE1-84E3-615000F267C1}"/>
          </ac:spMkLst>
        </pc:spChg>
        <pc:spChg chg="add del mod">
          <ac:chgData name="Venkatesh, Dhananjayan [VISUS]" userId="a0199d1d-0a79-4309-afbe-7ea85bc005cc" providerId="ADAL" clId="{AC7992E2-0EEC-4A43-A36F-DDC752CFC61C}" dt="2022-08-23T19:26:10.890" v="20157" actId="478"/>
          <ac:spMkLst>
            <pc:docMk/>
            <pc:sldMk cId="1981078483" sldId="268"/>
            <ac:spMk id="4" creationId="{E5352266-A959-4A9D-B12D-883FABC18592}"/>
          </ac:spMkLst>
        </pc:spChg>
        <pc:spChg chg="add del mod">
          <ac:chgData name="Venkatesh, Dhananjayan [VISUS]" userId="a0199d1d-0a79-4309-afbe-7ea85bc005cc" providerId="ADAL" clId="{AC7992E2-0EEC-4A43-A36F-DDC752CFC61C}" dt="2022-08-18T20:22:21.007" v="13006" actId="478"/>
          <ac:spMkLst>
            <pc:docMk/>
            <pc:sldMk cId="1981078483" sldId="268"/>
            <ac:spMk id="5" creationId="{0589A311-C7D0-4B83-B253-1C6D2C81381F}"/>
          </ac:spMkLst>
        </pc:spChg>
        <pc:spChg chg="add del mod">
          <ac:chgData name="Venkatesh, Dhananjayan [VISUS]" userId="a0199d1d-0a79-4309-afbe-7ea85bc005cc" providerId="ADAL" clId="{AC7992E2-0EEC-4A43-A36F-DDC752CFC61C}" dt="2022-08-23T19:26:10.890" v="20157" actId="478"/>
          <ac:spMkLst>
            <pc:docMk/>
            <pc:sldMk cId="1981078483" sldId="268"/>
            <ac:spMk id="6" creationId="{BED9DCBB-02A7-4028-BCE5-6F5BF7CEE70A}"/>
          </ac:spMkLst>
        </pc:spChg>
        <pc:spChg chg="add del mod">
          <ac:chgData name="Venkatesh, Dhananjayan [VISUS]" userId="a0199d1d-0a79-4309-afbe-7ea85bc005cc" providerId="ADAL" clId="{AC7992E2-0EEC-4A43-A36F-DDC752CFC61C}" dt="2022-08-23T19:26:10.890" v="20157" actId="478"/>
          <ac:spMkLst>
            <pc:docMk/>
            <pc:sldMk cId="1981078483" sldId="268"/>
            <ac:spMk id="7" creationId="{A774EC51-A3D5-42E5-AFBC-46E8A8A6CA21}"/>
          </ac:spMkLst>
        </pc:spChg>
      </pc:sldChg>
      <pc:sldChg chg="modSp add mod ord">
        <pc:chgData name="Venkatesh, Dhananjayan [VISUS]" userId="a0199d1d-0a79-4309-afbe-7ea85bc005cc" providerId="ADAL" clId="{AC7992E2-0EEC-4A43-A36F-DDC752CFC61C}" dt="2022-08-17T21:47:49.323" v="7347"/>
        <pc:sldMkLst>
          <pc:docMk/>
          <pc:sldMk cId="761697736" sldId="269"/>
        </pc:sldMkLst>
        <pc:spChg chg="mod">
          <ac:chgData name="Venkatesh, Dhananjayan [VISUS]" userId="a0199d1d-0a79-4309-afbe-7ea85bc005cc" providerId="ADAL" clId="{AC7992E2-0EEC-4A43-A36F-DDC752CFC61C}" dt="2022-08-15T17:36:32.465" v="4559" actId="404"/>
          <ac:spMkLst>
            <pc:docMk/>
            <pc:sldMk cId="761697736" sldId="269"/>
            <ac:spMk id="61" creationId="{69C3B652-28F3-4C17-906B-E83942128315}"/>
          </ac:spMkLst>
        </pc:spChg>
        <pc:spChg chg="mod">
          <ac:chgData name="Venkatesh, Dhananjayan [VISUS]" userId="a0199d1d-0a79-4309-afbe-7ea85bc005cc" providerId="ADAL" clId="{AC7992E2-0EEC-4A43-A36F-DDC752CFC61C}" dt="2022-08-15T17:36:39.265" v="4560" actId="255"/>
          <ac:spMkLst>
            <pc:docMk/>
            <pc:sldMk cId="761697736" sldId="269"/>
            <ac:spMk id="62" creationId="{E319B022-18AD-4EA0-B4B3-1365530CE2DC}"/>
          </ac:spMkLst>
        </pc:spChg>
        <pc:spChg chg="mod">
          <ac:chgData name="Venkatesh, Dhananjayan [VISUS]" userId="a0199d1d-0a79-4309-afbe-7ea85bc005cc" providerId="ADAL" clId="{AC7992E2-0EEC-4A43-A36F-DDC752CFC61C}" dt="2022-08-15T17:36:42.857" v="4561" actId="255"/>
          <ac:spMkLst>
            <pc:docMk/>
            <pc:sldMk cId="761697736" sldId="269"/>
            <ac:spMk id="71" creationId="{0237BF48-4510-4025-9345-1C1A71CE75DD}"/>
          </ac:spMkLst>
        </pc:spChg>
      </pc:sldChg>
      <pc:sldChg chg="del">
        <pc:chgData name="Venkatesh, Dhananjayan [VISUS]" userId="a0199d1d-0a79-4309-afbe-7ea85bc005cc" providerId="ADAL" clId="{AC7992E2-0EEC-4A43-A36F-DDC752CFC61C}" dt="2022-08-15T12:42:23.969" v="1800" actId="47"/>
        <pc:sldMkLst>
          <pc:docMk/>
          <pc:sldMk cId="3135327850" sldId="274"/>
        </pc:sldMkLst>
      </pc:sldChg>
      <pc:sldChg chg="add del ord">
        <pc:chgData name="Venkatesh, Dhananjayan [VISUS]" userId="a0199d1d-0a79-4309-afbe-7ea85bc005cc" providerId="ADAL" clId="{AC7992E2-0EEC-4A43-A36F-DDC752CFC61C}" dt="2022-08-22T12:48:23.016" v="18160" actId="47"/>
        <pc:sldMkLst>
          <pc:docMk/>
          <pc:sldMk cId="35939038" sldId="277"/>
        </pc:sldMkLst>
      </pc:sldChg>
      <pc:sldChg chg="modSp add del mod">
        <pc:chgData name="Venkatesh, Dhananjayan [VISUS]" userId="a0199d1d-0a79-4309-afbe-7ea85bc005cc" providerId="ADAL" clId="{AC7992E2-0EEC-4A43-A36F-DDC752CFC61C}" dt="2022-08-15T12:45:28.288" v="1892" actId="2696"/>
        <pc:sldMkLst>
          <pc:docMk/>
          <pc:sldMk cId="3162958397" sldId="277"/>
        </pc:sldMkLst>
        <pc:spChg chg="mod">
          <ac:chgData name="Venkatesh, Dhananjayan [VISUS]" userId="a0199d1d-0a79-4309-afbe-7ea85bc005cc" providerId="ADAL" clId="{AC7992E2-0EEC-4A43-A36F-DDC752CFC61C}" dt="2022-08-15T12:45:23.443" v="1891" actId="20577"/>
          <ac:spMkLst>
            <pc:docMk/>
            <pc:sldMk cId="3162958397" sldId="277"/>
            <ac:spMk id="2" creationId="{038F9821-85A2-40DF-9A94-25DD3DDDCE28}"/>
          </ac:spMkLst>
        </pc:spChg>
        <pc:graphicFrameChg chg="modGraphic">
          <ac:chgData name="Venkatesh, Dhananjayan [VISUS]" userId="a0199d1d-0a79-4309-afbe-7ea85bc005cc" providerId="ADAL" clId="{AC7992E2-0EEC-4A43-A36F-DDC752CFC61C}" dt="2022-08-15T12:45:18.969" v="1883" actId="2165"/>
          <ac:graphicFrameMkLst>
            <pc:docMk/>
            <pc:sldMk cId="3162958397" sldId="277"/>
            <ac:graphicFrameMk id="4" creationId="{975449F0-A5F7-4446-BEB2-C5044D2DE4FC}"/>
          </ac:graphicFrameMkLst>
        </pc:graphicFrameChg>
      </pc:sldChg>
      <pc:sldChg chg="del">
        <pc:chgData name="Venkatesh, Dhananjayan [VISUS]" userId="a0199d1d-0a79-4309-afbe-7ea85bc005cc" providerId="ADAL" clId="{AC7992E2-0EEC-4A43-A36F-DDC752CFC61C}" dt="2022-08-15T12:52:19.046" v="1963" actId="47"/>
        <pc:sldMkLst>
          <pc:docMk/>
          <pc:sldMk cId="2279602284" sldId="278"/>
        </pc:sldMkLst>
      </pc:sldChg>
      <pc:sldChg chg="del">
        <pc:chgData name="Venkatesh, Dhananjayan [VISUS]" userId="a0199d1d-0a79-4309-afbe-7ea85bc005cc" providerId="ADAL" clId="{AC7992E2-0EEC-4A43-A36F-DDC752CFC61C}" dt="2022-08-15T12:44:47.171" v="1878" actId="47"/>
        <pc:sldMkLst>
          <pc:docMk/>
          <pc:sldMk cId="173919302" sldId="327"/>
        </pc:sldMkLst>
      </pc:sldChg>
      <pc:sldChg chg="del">
        <pc:chgData name="Venkatesh, Dhananjayan [VISUS]" userId="a0199d1d-0a79-4309-afbe-7ea85bc005cc" providerId="ADAL" clId="{AC7992E2-0EEC-4A43-A36F-DDC752CFC61C}" dt="2022-08-15T12:42:23.969" v="1800" actId="47"/>
        <pc:sldMkLst>
          <pc:docMk/>
          <pc:sldMk cId="1860324676" sldId="328"/>
        </pc:sldMkLst>
      </pc:sldChg>
      <pc:sldChg chg="del">
        <pc:chgData name="Venkatesh, Dhananjayan [VISUS]" userId="a0199d1d-0a79-4309-afbe-7ea85bc005cc" providerId="ADAL" clId="{AC7992E2-0EEC-4A43-A36F-DDC752CFC61C}" dt="2022-08-15T12:42:16.736" v="1799" actId="47"/>
        <pc:sldMkLst>
          <pc:docMk/>
          <pc:sldMk cId="2143394946" sldId="330"/>
        </pc:sldMkLst>
      </pc:sldChg>
      <pc:sldChg chg="addSp delSp modSp del mod ord delAnim modAnim">
        <pc:chgData name="Venkatesh, Dhananjayan [VISUS]" userId="a0199d1d-0a79-4309-afbe-7ea85bc005cc" providerId="ADAL" clId="{AC7992E2-0EEC-4A43-A36F-DDC752CFC61C}" dt="2022-08-18T20:15:21.226" v="12654" actId="47"/>
        <pc:sldMkLst>
          <pc:docMk/>
          <pc:sldMk cId="2634466706" sldId="332"/>
        </pc:sldMkLst>
        <pc:spChg chg="mod">
          <ac:chgData name="Venkatesh, Dhananjayan [VISUS]" userId="a0199d1d-0a79-4309-afbe-7ea85bc005cc" providerId="ADAL" clId="{AC7992E2-0EEC-4A43-A36F-DDC752CFC61C}" dt="2022-08-18T19:43:53.564" v="11658" actId="20577"/>
          <ac:spMkLst>
            <pc:docMk/>
            <pc:sldMk cId="2634466706" sldId="332"/>
            <ac:spMk id="2" creationId="{A2894225-B4CE-4F6F-AF6F-8DFC5C6DA4E2}"/>
          </ac:spMkLst>
        </pc:spChg>
        <pc:spChg chg="add del mod">
          <ac:chgData name="Venkatesh, Dhananjayan [VISUS]" userId="a0199d1d-0a79-4309-afbe-7ea85bc005cc" providerId="ADAL" clId="{AC7992E2-0EEC-4A43-A36F-DDC752CFC61C}" dt="2022-08-18T20:14:07.608" v="12588" actId="478"/>
          <ac:spMkLst>
            <pc:docMk/>
            <pc:sldMk cId="2634466706" sldId="332"/>
            <ac:spMk id="3" creationId="{DCDC790C-A375-496A-970F-F5304F7AA924}"/>
          </ac:spMkLst>
        </pc:spChg>
        <pc:spChg chg="mod">
          <ac:chgData name="Venkatesh, Dhananjayan [VISUS]" userId="a0199d1d-0a79-4309-afbe-7ea85bc005cc" providerId="ADAL" clId="{AC7992E2-0EEC-4A43-A36F-DDC752CFC61C}" dt="2022-08-18T20:14:01.547" v="12586" actId="14100"/>
          <ac:spMkLst>
            <pc:docMk/>
            <pc:sldMk cId="2634466706" sldId="332"/>
            <ac:spMk id="5" creationId="{F3600F58-1781-4541-A340-C597413D3D5D}"/>
          </ac:spMkLst>
        </pc:spChg>
        <pc:spChg chg="add mod">
          <ac:chgData name="Venkatesh, Dhananjayan [VISUS]" userId="a0199d1d-0a79-4309-afbe-7ea85bc005cc" providerId="ADAL" clId="{AC7992E2-0EEC-4A43-A36F-DDC752CFC61C}" dt="2022-08-18T20:15:09.803" v="12653" actId="20577"/>
          <ac:spMkLst>
            <pc:docMk/>
            <pc:sldMk cId="2634466706" sldId="332"/>
            <ac:spMk id="6" creationId="{8577F3F4-E08D-4931-9797-078237E78D95}"/>
          </ac:spMkLst>
        </pc:spChg>
        <pc:spChg chg="add del mod">
          <ac:chgData name="Venkatesh, Dhananjayan [VISUS]" userId="a0199d1d-0a79-4309-afbe-7ea85bc005cc" providerId="ADAL" clId="{AC7992E2-0EEC-4A43-A36F-DDC752CFC61C}" dt="2022-08-18T20:13:20.296" v="12568" actId="478"/>
          <ac:spMkLst>
            <pc:docMk/>
            <pc:sldMk cId="2634466706" sldId="332"/>
            <ac:spMk id="10" creationId="{414FDB48-DFCC-4716-93D0-3E1824CE0967}"/>
          </ac:spMkLst>
        </pc:spChg>
        <pc:spChg chg="del mod">
          <ac:chgData name="Venkatesh, Dhananjayan [VISUS]" userId="a0199d1d-0a79-4309-afbe-7ea85bc005cc" providerId="ADAL" clId="{AC7992E2-0EEC-4A43-A36F-DDC752CFC61C}" dt="2022-08-17T21:54:54.599" v="7475" actId="478"/>
          <ac:spMkLst>
            <pc:docMk/>
            <pc:sldMk cId="2634466706" sldId="332"/>
            <ac:spMk id="11" creationId="{3D2DF621-CCA5-4D18-AFD8-379D73477C3B}"/>
          </ac:spMkLst>
        </pc:spChg>
        <pc:spChg chg="add del mod">
          <ac:chgData name="Venkatesh, Dhananjayan [VISUS]" userId="a0199d1d-0a79-4309-afbe-7ea85bc005cc" providerId="ADAL" clId="{AC7992E2-0EEC-4A43-A36F-DDC752CFC61C}" dt="2022-08-18T19:44:36.035" v="11662" actId="478"/>
          <ac:spMkLst>
            <pc:docMk/>
            <pc:sldMk cId="2634466706" sldId="332"/>
            <ac:spMk id="11" creationId="{9C8F52DC-C9D9-4BE8-942E-ADABD6B351CE}"/>
          </ac:spMkLst>
        </pc:spChg>
        <pc:spChg chg="add del mod">
          <ac:chgData name="Venkatesh, Dhananjayan [VISUS]" userId="a0199d1d-0a79-4309-afbe-7ea85bc005cc" providerId="ADAL" clId="{AC7992E2-0EEC-4A43-A36F-DDC752CFC61C}" dt="2022-08-18T20:13:36.225" v="12575" actId="478"/>
          <ac:spMkLst>
            <pc:docMk/>
            <pc:sldMk cId="2634466706" sldId="332"/>
            <ac:spMk id="12" creationId="{B22F2E48-5CCE-4771-B949-E34A9B85DC39}"/>
          </ac:spMkLst>
        </pc:spChg>
        <pc:spChg chg="del mod">
          <ac:chgData name="Venkatesh, Dhananjayan [VISUS]" userId="a0199d1d-0a79-4309-afbe-7ea85bc005cc" providerId="ADAL" clId="{AC7992E2-0EEC-4A43-A36F-DDC752CFC61C}" dt="2022-08-17T21:53:10.956" v="7411" actId="478"/>
          <ac:spMkLst>
            <pc:docMk/>
            <pc:sldMk cId="2634466706" sldId="332"/>
            <ac:spMk id="12" creationId="{D4B61004-BF45-438F-BD63-5EF436BCD36D}"/>
          </ac:spMkLst>
        </pc:spChg>
        <pc:spChg chg="mod">
          <ac:chgData name="Venkatesh, Dhananjayan [VISUS]" userId="a0199d1d-0a79-4309-afbe-7ea85bc005cc" providerId="ADAL" clId="{AC7992E2-0EEC-4A43-A36F-DDC752CFC61C}" dt="2022-08-18T20:14:10.946" v="12589" actId="1076"/>
          <ac:spMkLst>
            <pc:docMk/>
            <pc:sldMk cId="2634466706" sldId="332"/>
            <ac:spMk id="13" creationId="{E362183E-7D24-42FF-AC71-F7E6B65DF16F}"/>
          </ac:spMkLst>
        </pc:spChg>
        <pc:spChg chg="mod">
          <ac:chgData name="Venkatesh, Dhananjayan [VISUS]" userId="a0199d1d-0a79-4309-afbe-7ea85bc005cc" providerId="ADAL" clId="{AC7992E2-0EEC-4A43-A36F-DDC752CFC61C}" dt="2022-08-18T20:14:22.065" v="12592" actId="1076"/>
          <ac:spMkLst>
            <pc:docMk/>
            <pc:sldMk cId="2634466706" sldId="332"/>
            <ac:spMk id="14" creationId="{3A08341B-5AF8-44A3-8772-43A549691F07}"/>
          </ac:spMkLst>
        </pc:spChg>
        <pc:spChg chg="add mod">
          <ac:chgData name="Venkatesh, Dhananjayan [VISUS]" userId="a0199d1d-0a79-4309-afbe-7ea85bc005cc" providerId="ADAL" clId="{AC7992E2-0EEC-4A43-A36F-DDC752CFC61C}" dt="2022-08-18T20:14:30.610" v="12595" actId="1076"/>
          <ac:spMkLst>
            <pc:docMk/>
            <pc:sldMk cId="2634466706" sldId="332"/>
            <ac:spMk id="16" creationId="{27300B04-3B43-4942-9385-498D0773EA93}"/>
          </ac:spMkLst>
        </pc:spChg>
        <pc:graphicFrameChg chg="mod modGraphic">
          <ac:chgData name="Venkatesh, Dhananjayan [VISUS]" userId="a0199d1d-0a79-4309-afbe-7ea85bc005cc" providerId="ADAL" clId="{AC7992E2-0EEC-4A43-A36F-DDC752CFC61C}" dt="2022-08-18T20:13:41.397" v="12577" actId="14100"/>
          <ac:graphicFrameMkLst>
            <pc:docMk/>
            <pc:sldMk cId="2634466706" sldId="332"/>
            <ac:graphicFrameMk id="4" creationId="{4853B220-2EE0-4E50-AB2F-8FA61184DF9E}"/>
          </ac:graphicFrameMkLst>
        </pc:graphicFrameChg>
        <pc:picChg chg="add del mod">
          <ac:chgData name="Venkatesh, Dhananjayan [VISUS]" userId="a0199d1d-0a79-4309-afbe-7ea85bc005cc" providerId="ADAL" clId="{AC7992E2-0EEC-4A43-A36F-DDC752CFC61C}" dt="2022-08-17T21:52:13.456" v="7405" actId="22"/>
          <ac:picMkLst>
            <pc:docMk/>
            <pc:sldMk cId="2634466706" sldId="332"/>
            <ac:picMk id="6" creationId="{BBF7990B-4EA3-4EF6-A65E-FC468B653278}"/>
          </ac:picMkLst>
        </pc:picChg>
        <pc:picChg chg="add mod modCrop">
          <ac:chgData name="Venkatesh, Dhananjayan [VISUS]" userId="a0199d1d-0a79-4309-afbe-7ea85bc005cc" providerId="ADAL" clId="{AC7992E2-0EEC-4A43-A36F-DDC752CFC61C}" dt="2022-08-18T20:14:15.057" v="12591" actId="1076"/>
          <ac:picMkLst>
            <pc:docMk/>
            <pc:sldMk cId="2634466706" sldId="332"/>
            <ac:picMk id="8" creationId="{4BAA596A-1D58-4735-A256-4A11A2DC94BA}"/>
          </ac:picMkLst>
        </pc:picChg>
        <pc:picChg chg="add del mod">
          <ac:chgData name="Venkatesh, Dhananjayan [VISUS]" userId="a0199d1d-0a79-4309-afbe-7ea85bc005cc" providerId="ADAL" clId="{AC7992E2-0EEC-4A43-A36F-DDC752CFC61C}" dt="2022-08-17T21:54:02.599" v="7424" actId="478"/>
          <ac:picMkLst>
            <pc:docMk/>
            <pc:sldMk cId="2634466706" sldId="332"/>
            <ac:picMk id="15" creationId="{C05CD02C-6A2B-4D6A-A226-F94CF7313F3F}"/>
          </ac:picMkLst>
        </pc:picChg>
        <pc:picChg chg="add del mod">
          <ac:chgData name="Venkatesh, Dhananjayan [VISUS]" userId="a0199d1d-0a79-4309-afbe-7ea85bc005cc" providerId="ADAL" clId="{AC7992E2-0EEC-4A43-A36F-DDC752CFC61C}" dt="2022-08-18T19:42:24.561" v="11532" actId="478"/>
          <ac:picMkLst>
            <pc:docMk/>
            <pc:sldMk cId="2634466706" sldId="332"/>
            <ac:picMk id="3074" creationId="{11712FD2-781E-4A34-A142-C680AC10FBD9}"/>
          </ac:picMkLst>
        </pc:picChg>
      </pc:sldChg>
      <pc:sldChg chg="addSp delSp modSp del mod delAnim modAnim">
        <pc:chgData name="Venkatesh, Dhananjayan [VISUS]" userId="a0199d1d-0a79-4309-afbe-7ea85bc005cc" providerId="ADAL" clId="{AC7992E2-0EEC-4A43-A36F-DDC752CFC61C}" dt="2022-08-21T13:29:59.855" v="17482" actId="47"/>
        <pc:sldMkLst>
          <pc:docMk/>
          <pc:sldMk cId="1592199742" sldId="333"/>
        </pc:sldMkLst>
        <pc:spChg chg="mod">
          <ac:chgData name="Venkatesh, Dhananjayan [VISUS]" userId="a0199d1d-0a79-4309-afbe-7ea85bc005cc" providerId="ADAL" clId="{AC7992E2-0EEC-4A43-A36F-DDC752CFC61C}" dt="2022-08-21T13:26:47.383" v="17358" actId="20577"/>
          <ac:spMkLst>
            <pc:docMk/>
            <pc:sldMk cId="1592199742" sldId="333"/>
            <ac:spMk id="2" creationId="{BAD3DA99-F324-47C5-AE9E-6DA228D3161E}"/>
          </ac:spMkLst>
        </pc:spChg>
        <pc:spChg chg="del">
          <ac:chgData name="Venkatesh, Dhananjayan [VISUS]" userId="a0199d1d-0a79-4309-afbe-7ea85bc005cc" providerId="ADAL" clId="{AC7992E2-0EEC-4A43-A36F-DDC752CFC61C}" dt="2022-08-15T12:03:42.090" v="911" actId="478"/>
          <ac:spMkLst>
            <pc:docMk/>
            <pc:sldMk cId="1592199742" sldId="333"/>
            <ac:spMk id="4" creationId="{2EA8168F-A442-4366-9466-C757D92EF585}"/>
          </ac:spMkLst>
        </pc:spChg>
        <pc:spChg chg="del">
          <ac:chgData name="Venkatesh, Dhananjayan [VISUS]" userId="a0199d1d-0a79-4309-afbe-7ea85bc005cc" providerId="ADAL" clId="{AC7992E2-0EEC-4A43-A36F-DDC752CFC61C}" dt="2022-08-15T12:03:42.090" v="911" actId="478"/>
          <ac:spMkLst>
            <pc:docMk/>
            <pc:sldMk cId="1592199742" sldId="333"/>
            <ac:spMk id="5" creationId="{5AB30E44-806E-4EE1-84F1-D5027EF0A75F}"/>
          </ac:spMkLst>
        </pc:spChg>
        <pc:spChg chg="del">
          <ac:chgData name="Venkatesh, Dhananjayan [VISUS]" userId="a0199d1d-0a79-4309-afbe-7ea85bc005cc" providerId="ADAL" clId="{AC7992E2-0EEC-4A43-A36F-DDC752CFC61C}" dt="2022-08-15T12:03:42.090" v="911" actId="478"/>
          <ac:spMkLst>
            <pc:docMk/>
            <pc:sldMk cId="1592199742" sldId="333"/>
            <ac:spMk id="12" creationId="{0EAEC387-7EBA-4144-875D-A01573D11CB2}"/>
          </ac:spMkLst>
        </pc:spChg>
        <pc:spChg chg="del">
          <ac:chgData name="Venkatesh, Dhananjayan [VISUS]" userId="a0199d1d-0a79-4309-afbe-7ea85bc005cc" providerId="ADAL" clId="{AC7992E2-0EEC-4A43-A36F-DDC752CFC61C}" dt="2022-08-15T12:03:42.090" v="911" actId="478"/>
          <ac:spMkLst>
            <pc:docMk/>
            <pc:sldMk cId="1592199742" sldId="333"/>
            <ac:spMk id="13" creationId="{093BDA29-C858-4B7F-A9F0-E9FF630B3BD2}"/>
          </ac:spMkLst>
        </pc:spChg>
        <pc:spChg chg="del">
          <ac:chgData name="Venkatesh, Dhananjayan [VISUS]" userId="a0199d1d-0a79-4309-afbe-7ea85bc005cc" providerId="ADAL" clId="{AC7992E2-0EEC-4A43-A36F-DDC752CFC61C}" dt="2022-08-15T12:03:42.090" v="911" actId="478"/>
          <ac:spMkLst>
            <pc:docMk/>
            <pc:sldMk cId="1592199742" sldId="333"/>
            <ac:spMk id="14" creationId="{82E0FC84-1339-402C-A32E-5D2C0D746A27}"/>
          </ac:spMkLst>
        </pc:spChg>
        <pc:spChg chg="add mod">
          <ac:chgData name="Venkatesh, Dhananjayan [VISUS]" userId="a0199d1d-0a79-4309-afbe-7ea85bc005cc" providerId="ADAL" clId="{AC7992E2-0EEC-4A43-A36F-DDC752CFC61C}" dt="2022-08-15T14:03:50.116" v="2324"/>
          <ac:spMkLst>
            <pc:docMk/>
            <pc:sldMk cId="1592199742" sldId="333"/>
            <ac:spMk id="18" creationId="{ECCFC216-6335-4BC8-A719-CBCB90DF9254}"/>
          </ac:spMkLst>
        </pc:spChg>
        <pc:spChg chg="add mod">
          <ac:chgData name="Venkatesh, Dhananjayan [VISUS]" userId="a0199d1d-0a79-4309-afbe-7ea85bc005cc" providerId="ADAL" clId="{AC7992E2-0EEC-4A43-A36F-DDC752CFC61C}" dt="2022-08-15T14:09:15.380" v="2780" actId="6549"/>
          <ac:spMkLst>
            <pc:docMk/>
            <pc:sldMk cId="1592199742" sldId="333"/>
            <ac:spMk id="19" creationId="{C2AE09DF-80C8-4203-9794-E631865A269F}"/>
          </ac:spMkLst>
        </pc:spChg>
        <pc:spChg chg="del">
          <ac:chgData name="Venkatesh, Dhananjayan [VISUS]" userId="a0199d1d-0a79-4309-afbe-7ea85bc005cc" providerId="ADAL" clId="{AC7992E2-0EEC-4A43-A36F-DDC752CFC61C}" dt="2022-08-15T12:03:42.090" v="911" actId="478"/>
          <ac:spMkLst>
            <pc:docMk/>
            <pc:sldMk cId="1592199742" sldId="333"/>
            <ac:spMk id="21" creationId="{CD5CF796-3772-4823-8023-8CE8B999E70A}"/>
          </ac:spMkLst>
        </pc:spChg>
        <pc:spChg chg="add mod">
          <ac:chgData name="Venkatesh, Dhananjayan [VISUS]" userId="a0199d1d-0a79-4309-afbe-7ea85bc005cc" providerId="ADAL" clId="{AC7992E2-0EEC-4A43-A36F-DDC752CFC61C}" dt="2022-08-21T13:28:11.614" v="17400" actId="21"/>
          <ac:spMkLst>
            <pc:docMk/>
            <pc:sldMk cId="1592199742" sldId="333"/>
            <ac:spMk id="22" creationId="{FAA15E45-84D6-4DF5-85E2-F79B7AAC96FD}"/>
          </ac:spMkLst>
        </pc:spChg>
        <pc:spChg chg="add mod">
          <ac:chgData name="Venkatesh, Dhananjayan [VISUS]" userId="a0199d1d-0a79-4309-afbe-7ea85bc005cc" providerId="ADAL" clId="{AC7992E2-0EEC-4A43-A36F-DDC752CFC61C}" dt="2022-08-15T14:10:05.784" v="2791" actId="14100"/>
          <ac:spMkLst>
            <pc:docMk/>
            <pc:sldMk cId="1592199742" sldId="333"/>
            <ac:spMk id="23" creationId="{C0B2DB68-1572-4C16-A476-639688585DD2}"/>
          </ac:spMkLst>
        </pc:spChg>
        <pc:spChg chg="del">
          <ac:chgData name="Venkatesh, Dhananjayan [VISUS]" userId="a0199d1d-0a79-4309-afbe-7ea85bc005cc" providerId="ADAL" clId="{AC7992E2-0EEC-4A43-A36F-DDC752CFC61C}" dt="2022-08-15T12:03:42.090" v="911" actId="478"/>
          <ac:spMkLst>
            <pc:docMk/>
            <pc:sldMk cId="1592199742" sldId="333"/>
            <ac:spMk id="24" creationId="{3637B063-3B98-48C8-827A-693094BB7F0F}"/>
          </ac:spMkLst>
        </pc:spChg>
        <pc:spChg chg="del">
          <ac:chgData name="Venkatesh, Dhananjayan [VISUS]" userId="a0199d1d-0a79-4309-afbe-7ea85bc005cc" providerId="ADAL" clId="{AC7992E2-0EEC-4A43-A36F-DDC752CFC61C}" dt="2022-08-15T12:03:42.090" v="911" actId="478"/>
          <ac:spMkLst>
            <pc:docMk/>
            <pc:sldMk cId="1592199742" sldId="333"/>
            <ac:spMk id="27" creationId="{4CB21FC2-B5A8-4416-BCC7-19CD8253B25E}"/>
          </ac:spMkLst>
        </pc:spChg>
        <pc:spChg chg="del">
          <ac:chgData name="Venkatesh, Dhananjayan [VISUS]" userId="a0199d1d-0a79-4309-afbe-7ea85bc005cc" providerId="ADAL" clId="{AC7992E2-0EEC-4A43-A36F-DDC752CFC61C}" dt="2022-08-15T12:03:42.090" v="911" actId="478"/>
          <ac:spMkLst>
            <pc:docMk/>
            <pc:sldMk cId="1592199742" sldId="333"/>
            <ac:spMk id="31" creationId="{A117BD1A-29E8-47AB-BF0D-E7D3EF593045}"/>
          </ac:spMkLst>
        </pc:spChg>
        <pc:spChg chg="del">
          <ac:chgData name="Venkatesh, Dhananjayan [VISUS]" userId="a0199d1d-0a79-4309-afbe-7ea85bc005cc" providerId="ADAL" clId="{AC7992E2-0EEC-4A43-A36F-DDC752CFC61C}" dt="2022-08-15T12:03:42.090" v="911" actId="478"/>
          <ac:spMkLst>
            <pc:docMk/>
            <pc:sldMk cId="1592199742" sldId="333"/>
            <ac:spMk id="32" creationId="{CAAD3C25-AFDD-4DEF-BB6D-39D4C42EC4D3}"/>
          </ac:spMkLst>
        </pc:spChg>
        <pc:spChg chg="del">
          <ac:chgData name="Venkatesh, Dhananjayan [VISUS]" userId="a0199d1d-0a79-4309-afbe-7ea85bc005cc" providerId="ADAL" clId="{AC7992E2-0EEC-4A43-A36F-DDC752CFC61C}" dt="2022-08-15T12:03:42.090" v="911" actId="478"/>
          <ac:spMkLst>
            <pc:docMk/>
            <pc:sldMk cId="1592199742" sldId="333"/>
            <ac:spMk id="40" creationId="{E5C0F180-DF9B-4A24-8010-CE9A055C8282}"/>
          </ac:spMkLst>
        </pc:spChg>
        <pc:grpChg chg="add mod">
          <ac:chgData name="Venkatesh, Dhananjayan [VISUS]" userId="a0199d1d-0a79-4309-afbe-7ea85bc005cc" providerId="ADAL" clId="{AC7992E2-0EEC-4A43-A36F-DDC752CFC61C}" dt="2022-08-15T14:03:52.689" v="2325" actId="1076"/>
          <ac:grpSpMkLst>
            <pc:docMk/>
            <pc:sldMk cId="1592199742" sldId="333"/>
            <ac:grpSpMk id="17" creationId="{76E74720-D22B-43B0-B582-6DBD740D10B9}"/>
          </ac:grpSpMkLst>
        </pc:grpChg>
        <pc:cxnChg chg="del mod">
          <ac:chgData name="Venkatesh, Dhananjayan [VISUS]" userId="a0199d1d-0a79-4309-afbe-7ea85bc005cc" providerId="ADAL" clId="{AC7992E2-0EEC-4A43-A36F-DDC752CFC61C}" dt="2022-08-15T12:03:42.090" v="911" actId="478"/>
          <ac:cxnSpMkLst>
            <pc:docMk/>
            <pc:sldMk cId="1592199742" sldId="333"/>
            <ac:cxnSpMk id="8" creationId="{281216CF-EF9A-4070-8695-949FF7818EB5}"/>
          </ac:cxnSpMkLst>
        </pc:cxnChg>
        <pc:cxnChg chg="del mod">
          <ac:chgData name="Venkatesh, Dhananjayan [VISUS]" userId="a0199d1d-0a79-4309-afbe-7ea85bc005cc" providerId="ADAL" clId="{AC7992E2-0EEC-4A43-A36F-DDC752CFC61C}" dt="2022-08-15T12:03:42.090" v="911" actId="478"/>
          <ac:cxnSpMkLst>
            <pc:docMk/>
            <pc:sldMk cId="1592199742" sldId="333"/>
            <ac:cxnSpMk id="16" creationId="{8216B97B-8798-4ADB-BCB0-EBFB6C8C2BD7}"/>
          </ac:cxnSpMkLst>
        </pc:cxnChg>
        <pc:cxnChg chg="del mod">
          <ac:chgData name="Venkatesh, Dhananjayan [VISUS]" userId="a0199d1d-0a79-4309-afbe-7ea85bc005cc" providerId="ADAL" clId="{AC7992E2-0EEC-4A43-A36F-DDC752CFC61C}" dt="2022-08-15T12:03:42.090" v="911" actId="478"/>
          <ac:cxnSpMkLst>
            <pc:docMk/>
            <pc:sldMk cId="1592199742" sldId="333"/>
            <ac:cxnSpMk id="20" creationId="{4D2D63F2-491E-4C52-B5E6-45875EC81CA0}"/>
          </ac:cxnSpMkLst>
        </pc:cxnChg>
      </pc:sldChg>
      <pc:sldChg chg="delSp del mod delAnim">
        <pc:chgData name="Venkatesh, Dhananjayan [VISUS]" userId="a0199d1d-0a79-4309-afbe-7ea85bc005cc" providerId="ADAL" clId="{AC7992E2-0EEC-4A43-A36F-DDC752CFC61C}" dt="2022-08-15T12:53:49.475" v="1977" actId="47"/>
        <pc:sldMkLst>
          <pc:docMk/>
          <pc:sldMk cId="681623488" sldId="336"/>
        </pc:sldMkLst>
        <pc:picChg chg="del">
          <ac:chgData name="Venkatesh, Dhananjayan [VISUS]" userId="a0199d1d-0a79-4309-afbe-7ea85bc005cc" providerId="ADAL" clId="{AC7992E2-0EEC-4A43-A36F-DDC752CFC61C}" dt="2022-08-15T12:52:31.604" v="1965" actId="21"/>
          <ac:picMkLst>
            <pc:docMk/>
            <pc:sldMk cId="681623488" sldId="336"/>
            <ac:picMk id="219" creationId="{C3426B58-B497-432F-95A7-75EF15FBC482}"/>
          </ac:picMkLst>
        </pc:picChg>
      </pc:sldChg>
      <pc:sldChg chg="del">
        <pc:chgData name="Venkatesh, Dhananjayan [VISUS]" userId="a0199d1d-0a79-4309-afbe-7ea85bc005cc" providerId="ADAL" clId="{AC7992E2-0EEC-4A43-A36F-DDC752CFC61C}" dt="2022-08-15T12:48:12.585" v="1962" actId="47"/>
        <pc:sldMkLst>
          <pc:docMk/>
          <pc:sldMk cId="1162976220" sldId="337"/>
        </pc:sldMkLst>
      </pc:sldChg>
      <pc:sldChg chg="del">
        <pc:chgData name="Venkatesh, Dhananjayan [VISUS]" userId="a0199d1d-0a79-4309-afbe-7ea85bc005cc" providerId="ADAL" clId="{AC7992E2-0EEC-4A43-A36F-DDC752CFC61C}" dt="2022-08-15T12:48:11.272" v="1961" actId="47"/>
        <pc:sldMkLst>
          <pc:docMk/>
          <pc:sldMk cId="1999744770" sldId="338"/>
        </pc:sldMkLst>
      </pc:sldChg>
      <pc:sldChg chg="modSp mod">
        <pc:chgData name="Venkatesh, Dhananjayan [VISUS]" userId="a0199d1d-0a79-4309-afbe-7ea85bc005cc" providerId="ADAL" clId="{AC7992E2-0EEC-4A43-A36F-DDC752CFC61C}" dt="2022-08-15T12:41:57.619" v="1798" actId="20577"/>
        <pc:sldMkLst>
          <pc:docMk/>
          <pc:sldMk cId="2474119750" sldId="341"/>
        </pc:sldMkLst>
        <pc:spChg chg="mod">
          <ac:chgData name="Venkatesh, Dhananjayan [VISUS]" userId="a0199d1d-0a79-4309-afbe-7ea85bc005cc" providerId="ADAL" clId="{AC7992E2-0EEC-4A43-A36F-DDC752CFC61C}" dt="2022-08-15T12:41:57.619" v="1798" actId="20577"/>
          <ac:spMkLst>
            <pc:docMk/>
            <pc:sldMk cId="2474119750" sldId="341"/>
            <ac:spMk id="4" creationId="{4C622B3F-6EB0-4743-8AD3-E06658A1C484}"/>
          </ac:spMkLst>
        </pc:spChg>
      </pc:sldChg>
      <pc:sldChg chg="modSp mod">
        <pc:chgData name="Venkatesh, Dhananjayan [VISUS]" userId="a0199d1d-0a79-4309-afbe-7ea85bc005cc" providerId="ADAL" clId="{AC7992E2-0EEC-4A43-A36F-DDC752CFC61C}" dt="2022-08-15T17:16:14.640" v="3707" actId="20577"/>
        <pc:sldMkLst>
          <pc:docMk/>
          <pc:sldMk cId="1307144481" sldId="342"/>
        </pc:sldMkLst>
        <pc:spChg chg="mod">
          <ac:chgData name="Venkatesh, Dhananjayan [VISUS]" userId="a0199d1d-0a79-4309-afbe-7ea85bc005cc" providerId="ADAL" clId="{AC7992E2-0EEC-4A43-A36F-DDC752CFC61C}" dt="2022-08-15T17:16:14.640" v="3707" actId="20577"/>
          <ac:spMkLst>
            <pc:docMk/>
            <pc:sldMk cId="1307144481" sldId="342"/>
            <ac:spMk id="4" creationId="{16444DC6-4272-4177-889F-A367A06F64F1}"/>
          </ac:spMkLst>
        </pc:spChg>
      </pc:sldChg>
      <pc:sldChg chg="addSp delSp modSp mod chgLayout">
        <pc:chgData name="Venkatesh, Dhananjayan [VISUS]" userId="a0199d1d-0a79-4309-afbe-7ea85bc005cc" providerId="ADAL" clId="{AC7992E2-0EEC-4A43-A36F-DDC752CFC61C}" dt="2022-08-18T20:58:15.080" v="14506" actId="6549"/>
        <pc:sldMkLst>
          <pc:docMk/>
          <pc:sldMk cId="4207058632" sldId="343"/>
        </pc:sldMkLst>
        <pc:spChg chg="add del mod ord">
          <ac:chgData name="Venkatesh, Dhananjayan [VISUS]" userId="a0199d1d-0a79-4309-afbe-7ea85bc005cc" providerId="ADAL" clId="{AC7992E2-0EEC-4A43-A36F-DDC752CFC61C}" dt="2022-08-15T11:30:55.166" v="269" actId="700"/>
          <ac:spMkLst>
            <pc:docMk/>
            <pc:sldMk cId="4207058632" sldId="343"/>
            <ac:spMk id="2" creationId="{AF657A7F-2A72-4D37-85C2-520B1EC4F7DF}"/>
          </ac:spMkLst>
        </pc:spChg>
        <pc:spChg chg="mod ord">
          <ac:chgData name="Venkatesh, Dhananjayan [VISUS]" userId="a0199d1d-0a79-4309-afbe-7ea85bc005cc" providerId="ADAL" clId="{AC7992E2-0EEC-4A43-A36F-DDC752CFC61C}" dt="2022-08-18T20:58:15.080" v="14506" actId="6549"/>
          <ac:spMkLst>
            <pc:docMk/>
            <pc:sldMk cId="4207058632" sldId="343"/>
            <ac:spMk id="4" creationId="{75A310DD-AAF8-4BF3-8FA3-5677858B1371}"/>
          </ac:spMkLst>
        </pc:spChg>
      </pc:sldChg>
      <pc:sldChg chg="del">
        <pc:chgData name="Venkatesh, Dhananjayan [VISUS]" userId="a0199d1d-0a79-4309-afbe-7ea85bc005cc" providerId="ADAL" clId="{AC7992E2-0EEC-4A43-A36F-DDC752CFC61C}" dt="2022-08-15T12:42:16.736" v="1799" actId="47"/>
        <pc:sldMkLst>
          <pc:docMk/>
          <pc:sldMk cId="1131951885" sldId="344"/>
        </pc:sldMkLst>
      </pc:sldChg>
      <pc:sldChg chg="addSp delSp modSp add del mod">
        <pc:chgData name="Venkatesh, Dhananjayan [VISUS]" userId="a0199d1d-0a79-4309-afbe-7ea85bc005cc" providerId="ADAL" clId="{AC7992E2-0EEC-4A43-A36F-DDC752CFC61C}" dt="2022-08-15T14:33:05.990" v="3427" actId="2696"/>
        <pc:sldMkLst>
          <pc:docMk/>
          <pc:sldMk cId="980998633" sldId="345"/>
        </pc:sldMkLst>
        <pc:spChg chg="del mod">
          <ac:chgData name="Venkatesh, Dhananjayan [VISUS]" userId="a0199d1d-0a79-4309-afbe-7ea85bc005cc" providerId="ADAL" clId="{AC7992E2-0EEC-4A43-A36F-DDC752CFC61C}" dt="2022-08-15T14:22:14.577" v="3179" actId="478"/>
          <ac:spMkLst>
            <pc:docMk/>
            <pc:sldMk cId="980998633" sldId="345"/>
            <ac:spMk id="2" creationId="{45919BF2-4943-487E-AB89-480177521900}"/>
          </ac:spMkLst>
        </pc:spChg>
        <pc:spChg chg="add mod">
          <ac:chgData name="Venkatesh, Dhananjayan [VISUS]" userId="a0199d1d-0a79-4309-afbe-7ea85bc005cc" providerId="ADAL" clId="{AC7992E2-0EEC-4A43-A36F-DDC752CFC61C}" dt="2022-08-15T14:22:23.674" v="3182" actId="1076"/>
          <ac:spMkLst>
            <pc:docMk/>
            <pc:sldMk cId="980998633" sldId="345"/>
            <ac:spMk id="4" creationId="{45BB5A84-8FEF-4EDE-BAD4-EDF9EC98ADEE}"/>
          </ac:spMkLst>
        </pc:spChg>
      </pc:sldChg>
      <pc:sldChg chg="add del ord">
        <pc:chgData name="Venkatesh, Dhananjayan [VISUS]" userId="a0199d1d-0a79-4309-afbe-7ea85bc005cc" providerId="ADAL" clId="{AC7992E2-0EEC-4A43-A36F-DDC752CFC61C}" dt="2022-08-22T12:48:20.566" v="18158" actId="47"/>
        <pc:sldMkLst>
          <pc:docMk/>
          <pc:sldMk cId="2514158859" sldId="345"/>
        </pc:sldMkLst>
      </pc:sldChg>
      <pc:sldChg chg="del delCm">
        <pc:chgData name="Venkatesh, Dhananjayan [VISUS]" userId="a0199d1d-0a79-4309-afbe-7ea85bc005cc" providerId="ADAL" clId="{AC7992E2-0EEC-4A43-A36F-DDC752CFC61C}" dt="2022-08-15T12:47:23.105" v="1895" actId="2696"/>
        <pc:sldMkLst>
          <pc:docMk/>
          <pc:sldMk cId="3929148101" sldId="345"/>
        </pc:sldMkLst>
      </pc:sldChg>
      <pc:sldChg chg="del">
        <pc:chgData name="Venkatesh, Dhananjayan [VISUS]" userId="a0199d1d-0a79-4309-afbe-7ea85bc005cc" providerId="ADAL" clId="{AC7992E2-0EEC-4A43-A36F-DDC752CFC61C}" dt="2022-08-15T12:00:59.499" v="735" actId="47"/>
        <pc:sldMkLst>
          <pc:docMk/>
          <pc:sldMk cId="215345803" sldId="349"/>
        </pc:sldMkLst>
      </pc:sldChg>
      <pc:sldChg chg="del">
        <pc:chgData name="Venkatesh, Dhananjayan [VISUS]" userId="a0199d1d-0a79-4309-afbe-7ea85bc005cc" providerId="ADAL" clId="{AC7992E2-0EEC-4A43-A36F-DDC752CFC61C}" dt="2022-08-15T12:15:16.549" v="1325" actId="47"/>
        <pc:sldMkLst>
          <pc:docMk/>
          <pc:sldMk cId="3893885102" sldId="350"/>
        </pc:sldMkLst>
      </pc:sldChg>
      <pc:sldChg chg="del">
        <pc:chgData name="Venkatesh, Dhananjayan [VISUS]" userId="a0199d1d-0a79-4309-afbe-7ea85bc005cc" providerId="ADAL" clId="{AC7992E2-0EEC-4A43-A36F-DDC752CFC61C}" dt="2022-08-15T12:15:16.549" v="1325" actId="47"/>
        <pc:sldMkLst>
          <pc:docMk/>
          <pc:sldMk cId="2506163502" sldId="351"/>
        </pc:sldMkLst>
      </pc:sldChg>
      <pc:sldChg chg="del">
        <pc:chgData name="Venkatesh, Dhananjayan [VISUS]" userId="a0199d1d-0a79-4309-afbe-7ea85bc005cc" providerId="ADAL" clId="{AC7992E2-0EEC-4A43-A36F-DDC752CFC61C}" dt="2022-08-15T12:15:16.549" v="1325" actId="47"/>
        <pc:sldMkLst>
          <pc:docMk/>
          <pc:sldMk cId="3852640744" sldId="352"/>
        </pc:sldMkLst>
      </pc:sldChg>
      <pc:sldChg chg="del">
        <pc:chgData name="Venkatesh, Dhananjayan [VISUS]" userId="a0199d1d-0a79-4309-afbe-7ea85bc005cc" providerId="ADAL" clId="{AC7992E2-0EEC-4A43-A36F-DDC752CFC61C}" dt="2022-08-15T12:44:49.438" v="1879" actId="47"/>
        <pc:sldMkLst>
          <pc:docMk/>
          <pc:sldMk cId="3072209355" sldId="353"/>
        </pc:sldMkLst>
      </pc:sldChg>
      <pc:sldChg chg="del">
        <pc:chgData name="Venkatesh, Dhananjayan [VISUS]" userId="a0199d1d-0a79-4309-afbe-7ea85bc005cc" providerId="ADAL" clId="{AC7992E2-0EEC-4A43-A36F-DDC752CFC61C}" dt="2022-08-15T12:43:11.286" v="1838" actId="47"/>
        <pc:sldMkLst>
          <pc:docMk/>
          <pc:sldMk cId="3302341675" sldId="357"/>
        </pc:sldMkLst>
      </pc:sldChg>
      <pc:sldChg chg="del">
        <pc:chgData name="Venkatesh, Dhananjayan [VISUS]" userId="a0199d1d-0a79-4309-afbe-7ea85bc005cc" providerId="ADAL" clId="{AC7992E2-0EEC-4A43-A36F-DDC752CFC61C}" dt="2022-08-15T12:15:16.549" v="1325" actId="47"/>
        <pc:sldMkLst>
          <pc:docMk/>
          <pc:sldMk cId="3667786888" sldId="358"/>
        </pc:sldMkLst>
      </pc:sldChg>
      <pc:sldChg chg="del">
        <pc:chgData name="Venkatesh, Dhananjayan [VISUS]" userId="a0199d1d-0a79-4309-afbe-7ea85bc005cc" providerId="ADAL" clId="{AC7992E2-0EEC-4A43-A36F-DDC752CFC61C}" dt="2022-08-15T12:42:23.969" v="1800" actId="47"/>
        <pc:sldMkLst>
          <pc:docMk/>
          <pc:sldMk cId="1576568624" sldId="434"/>
        </pc:sldMkLst>
      </pc:sldChg>
      <pc:sldChg chg="del">
        <pc:chgData name="Venkatesh, Dhananjayan [VISUS]" userId="a0199d1d-0a79-4309-afbe-7ea85bc005cc" providerId="ADAL" clId="{AC7992E2-0EEC-4A43-A36F-DDC752CFC61C}" dt="2022-08-15T12:15:16.549" v="1325" actId="47"/>
        <pc:sldMkLst>
          <pc:docMk/>
          <pc:sldMk cId="2157622130" sldId="436"/>
        </pc:sldMkLst>
      </pc:sldChg>
      <pc:sldChg chg="add del ord">
        <pc:chgData name="Venkatesh, Dhananjayan [VISUS]" userId="a0199d1d-0a79-4309-afbe-7ea85bc005cc" providerId="ADAL" clId="{AC7992E2-0EEC-4A43-A36F-DDC752CFC61C}" dt="2022-08-22T12:48:18.386" v="18157" actId="47"/>
        <pc:sldMkLst>
          <pc:docMk/>
          <pc:sldMk cId="1106866070" sldId="437"/>
        </pc:sldMkLst>
      </pc:sldChg>
      <pc:sldChg chg="addSp delSp modSp del mod modAnim">
        <pc:chgData name="Venkatesh, Dhananjayan [VISUS]" userId="a0199d1d-0a79-4309-afbe-7ea85bc005cc" providerId="ADAL" clId="{AC7992E2-0EEC-4A43-A36F-DDC752CFC61C}" dt="2022-08-15T14:33:21.633" v="3431" actId="2696"/>
        <pc:sldMkLst>
          <pc:docMk/>
          <pc:sldMk cId="3916400278" sldId="437"/>
        </pc:sldMkLst>
        <pc:spChg chg="mod">
          <ac:chgData name="Venkatesh, Dhananjayan [VISUS]" userId="a0199d1d-0a79-4309-afbe-7ea85bc005cc" providerId="ADAL" clId="{AC7992E2-0EEC-4A43-A36F-DDC752CFC61C}" dt="2022-08-15T12:53:31.211" v="1972" actId="1076"/>
          <ac:spMkLst>
            <pc:docMk/>
            <pc:sldMk cId="3916400278" sldId="437"/>
            <ac:spMk id="111" creationId="{289DBD19-E0A7-4DFC-8A13-F47E402B07B7}"/>
          </ac:spMkLst>
        </pc:spChg>
        <pc:spChg chg="mod">
          <ac:chgData name="Venkatesh, Dhananjayan [VISUS]" userId="a0199d1d-0a79-4309-afbe-7ea85bc005cc" providerId="ADAL" clId="{AC7992E2-0EEC-4A43-A36F-DDC752CFC61C}" dt="2022-08-15T12:53:31.211" v="1972" actId="1076"/>
          <ac:spMkLst>
            <pc:docMk/>
            <pc:sldMk cId="3916400278" sldId="437"/>
            <ac:spMk id="112" creationId="{B853C464-13A6-470A-B0DF-1D1A9158C142}"/>
          </ac:spMkLst>
        </pc:spChg>
        <pc:spChg chg="mod">
          <ac:chgData name="Venkatesh, Dhananjayan [VISUS]" userId="a0199d1d-0a79-4309-afbe-7ea85bc005cc" providerId="ADAL" clId="{AC7992E2-0EEC-4A43-A36F-DDC752CFC61C}" dt="2022-08-15T12:53:31.211" v="1972" actId="1076"/>
          <ac:spMkLst>
            <pc:docMk/>
            <pc:sldMk cId="3916400278" sldId="437"/>
            <ac:spMk id="113" creationId="{18A70AB6-4B97-4B94-BB82-3C4C3181E2C3}"/>
          </ac:spMkLst>
        </pc:spChg>
        <pc:spChg chg="mod">
          <ac:chgData name="Venkatesh, Dhananjayan [VISUS]" userId="a0199d1d-0a79-4309-afbe-7ea85bc005cc" providerId="ADAL" clId="{AC7992E2-0EEC-4A43-A36F-DDC752CFC61C}" dt="2022-08-15T12:53:31.211" v="1972" actId="1076"/>
          <ac:spMkLst>
            <pc:docMk/>
            <pc:sldMk cId="3916400278" sldId="437"/>
            <ac:spMk id="114" creationId="{8435563D-D38A-4AFF-A9B6-85CF4FC3A232}"/>
          </ac:spMkLst>
        </pc:spChg>
        <pc:spChg chg="mod">
          <ac:chgData name="Venkatesh, Dhananjayan [VISUS]" userId="a0199d1d-0a79-4309-afbe-7ea85bc005cc" providerId="ADAL" clId="{AC7992E2-0EEC-4A43-A36F-DDC752CFC61C}" dt="2022-08-15T12:53:28.674" v="1971" actId="1076"/>
          <ac:spMkLst>
            <pc:docMk/>
            <pc:sldMk cId="3916400278" sldId="437"/>
            <ac:spMk id="116" creationId="{CAEDF3ED-6AAE-4E9F-ABAF-5EE83386C650}"/>
          </ac:spMkLst>
        </pc:spChg>
        <pc:spChg chg="mod">
          <ac:chgData name="Venkatesh, Dhananjayan [VISUS]" userId="a0199d1d-0a79-4309-afbe-7ea85bc005cc" providerId="ADAL" clId="{AC7992E2-0EEC-4A43-A36F-DDC752CFC61C}" dt="2022-08-15T12:53:28.674" v="1971" actId="1076"/>
          <ac:spMkLst>
            <pc:docMk/>
            <pc:sldMk cId="3916400278" sldId="437"/>
            <ac:spMk id="117" creationId="{4B5F82CD-8002-47E9-989A-F17CCF8FD111}"/>
          </ac:spMkLst>
        </pc:spChg>
        <pc:spChg chg="mod">
          <ac:chgData name="Venkatesh, Dhananjayan [VISUS]" userId="a0199d1d-0a79-4309-afbe-7ea85bc005cc" providerId="ADAL" clId="{AC7992E2-0EEC-4A43-A36F-DDC752CFC61C}" dt="2022-08-15T12:53:28.674" v="1971" actId="1076"/>
          <ac:spMkLst>
            <pc:docMk/>
            <pc:sldMk cId="3916400278" sldId="437"/>
            <ac:spMk id="118" creationId="{39E0D6DA-7B6B-4B30-BBF3-63F3C6CD7B10}"/>
          </ac:spMkLst>
        </pc:spChg>
        <pc:spChg chg="mod">
          <ac:chgData name="Venkatesh, Dhananjayan [VISUS]" userId="a0199d1d-0a79-4309-afbe-7ea85bc005cc" providerId="ADAL" clId="{AC7992E2-0EEC-4A43-A36F-DDC752CFC61C}" dt="2022-08-15T12:53:28.674" v="1971" actId="1076"/>
          <ac:spMkLst>
            <pc:docMk/>
            <pc:sldMk cId="3916400278" sldId="437"/>
            <ac:spMk id="122" creationId="{F822FF28-B29E-49E2-B06E-16835ED43904}"/>
          </ac:spMkLst>
        </pc:spChg>
        <pc:spChg chg="mod">
          <ac:chgData name="Venkatesh, Dhananjayan [VISUS]" userId="a0199d1d-0a79-4309-afbe-7ea85bc005cc" providerId="ADAL" clId="{AC7992E2-0EEC-4A43-A36F-DDC752CFC61C}" dt="2022-08-15T12:48:05.321" v="1960" actId="14100"/>
          <ac:spMkLst>
            <pc:docMk/>
            <pc:sldMk cId="3916400278" sldId="437"/>
            <ac:spMk id="131" creationId="{5111D248-C97E-4DA6-8E7F-88B0759CAD96}"/>
          </ac:spMkLst>
        </pc:spChg>
        <pc:spChg chg="mod">
          <ac:chgData name="Venkatesh, Dhananjayan [VISUS]" userId="a0199d1d-0a79-4309-afbe-7ea85bc005cc" providerId="ADAL" clId="{AC7992E2-0EEC-4A43-A36F-DDC752CFC61C}" dt="2022-08-15T12:53:44.867" v="1976" actId="1076"/>
          <ac:spMkLst>
            <pc:docMk/>
            <pc:sldMk cId="3916400278" sldId="437"/>
            <ac:spMk id="134" creationId="{8EB385B2-054E-4F36-8844-C637AE053F15}"/>
          </ac:spMkLst>
        </pc:spChg>
        <pc:spChg chg="mod">
          <ac:chgData name="Venkatesh, Dhananjayan [VISUS]" userId="a0199d1d-0a79-4309-afbe-7ea85bc005cc" providerId="ADAL" clId="{AC7992E2-0EEC-4A43-A36F-DDC752CFC61C}" dt="2022-08-15T12:53:44.867" v="1976" actId="1076"/>
          <ac:spMkLst>
            <pc:docMk/>
            <pc:sldMk cId="3916400278" sldId="437"/>
            <ac:spMk id="135" creationId="{BA6932B0-C9A9-4018-BA00-F494C052FED0}"/>
          </ac:spMkLst>
        </pc:spChg>
        <pc:spChg chg="mod">
          <ac:chgData name="Venkatesh, Dhananjayan [VISUS]" userId="a0199d1d-0a79-4309-afbe-7ea85bc005cc" providerId="ADAL" clId="{AC7992E2-0EEC-4A43-A36F-DDC752CFC61C}" dt="2022-08-15T12:53:44.867" v="1976" actId="1076"/>
          <ac:spMkLst>
            <pc:docMk/>
            <pc:sldMk cId="3916400278" sldId="437"/>
            <ac:spMk id="136" creationId="{02A154D2-AC3F-43FB-BA7B-83755832CD41}"/>
          </ac:spMkLst>
        </pc:spChg>
        <pc:spChg chg="mod">
          <ac:chgData name="Venkatesh, Dhananjayan [VISUS]" userId="a0199d1d-0a79-4309-afbe-7ea85bc005cc" providerId="ADAL" clId="{AC7992E2-0EEC-4A43-A36F-DDC752CFC61C}" dt="2022-08-15T12:53:44.867" v="1976" actId="1076"/>
          <ac:spMkLst>
            <pc:docMk/>
            <pc:sldMk cId="3916400278" sldId="437"/>
            <ac:spMk id="137" creationId="{FE5BBF28-E48A-42DA-8922-23BD6B21C779}"/>
          </ac:spMkLst>
        </pc:spChg>
        <pc:grpChg chg="del">
          <ac:chgData name="Venkatesh, Dhananjayan [VISUS]" userId="a0199d1d-0a79-4309-afbe-7ea85bc005cc" providerId="ADAL" clId="{AC7992E2-0EEC-4A43-A36F-DDC752CFC61C}" dt="2022-08-15T12:53:23.895" v="1970" actId="478"/>
          <ac:grpSpMkLst>
            <pc:docMk/>
            <pc:sldMk cId="3916400278" sldId="437"/>
            <ac:grpSpMk id="3" creationId="{839631DE-2A0F-4004-B761-6D033C15D8CC}"/>
          </ac:grpSpMkLst>
        </pc:grpChg>
        <pc:grpChg chg="del">
          <ac:chgData name="Venkatesh, Dhananjayan [VISUS]" userId="a0199d1d-0a79-4309-afbe-7ea85bc005cc" providerId="ADAL" clId="{AC7992E2-0EEC-4A43-A36F-DDC752CFC61C}" dt="2022-08-15T12:53:23.895" v="1970" actId="478"/>
          <ac:grpSpMkLst>
            <pc:docMk/>
            <pc:sldMk cId="3916400278" sldId="437"/>
            <ac:grpSpMk id="15" creationId="{BABE4000-AFE4-4825-9EAA-47CEF58DF6DC}"/>
          </ac:grpSpMkLst>
        </pc:grpChg>
        <pc:grpChg chg="del">
          <ac:chgData name="Venkatesh, Dhananjayan [VISUS]" userId="a0199d1d-0a79-4309-afbe-7ea85bc005cc" providerId="ADAL" clId="{AC7992E2-0EEC-4A43-A36F-DDC752CFC61C}" dt="2022-08-15T12:53:23.895" v="1970" actId="478"/>
          <ac:grpSpMkLst>
            <pc:docMk/>
            <pc:sldMk cId="3916400278" sldId="437"/>
            <ac:grpSpMk id="22" creationId="{5AAE35DD-F875-44BC-A5BE-4EED16687704}"/>
          </ac:grpSpMkLst>
        </pc:grpChg>
        <pc:grpChg chg="del">
          <ac:chgData name="Venkatesh, Dhananjayan [VISUS]" userId="a0199d1d-0a79-4309-afbe-7ea85bc005cc" providerId="ADAL" clId="{AC7992E2-0EEC-4A43-A36F-DDC752CFC61C}" dt="2022-08-15T12:53:23.895" v="1970" actId="478"/>
          <ac:grpSpMkLst>
            <pc:docMk/>
            <pc:sldMk cId="3916400278" sldId="437"/>
            <ac:grpSpMk id="27" creationId="{776670DC-2AC3-4383-94F0-4E45FD0BE6DE}"/>
          </ac:grpSpMkLst>
        </pc:grpChg>
        <pc:grpChg chg="del">
          <ac:chgData name="Venkatesh, Dhananjayan [VISUS]" userId="a0199d1d-0a79-4309-afbe-7ea85bc005cc" providerId="ADAL" clId="{AC7992E2-0EEC-4A43-A36F-DDC752CFC61C}" dt="2022-08-15T12:53:23.895" v="1970" actId="478"/>
          <ac:grpSpMkLst>
            <pc:docMk/>
            <pc:sldMk cId="3916400278" sldId="437"/>
            <ac:grpSpMk id="99" creationId="{80AF24A5-00ED-4FA4-A8A6-BDDB724BAFF3}"/>
          </ac:grpSpMkLst>
        </pc:grpChg>
        <pc:grpChg chg="del">
          <ac:chgData name="Venkatesh, Dhananjayan [VISUS]" userId="a0199d1d-0a79-4309-afbe-7ea85bc005cc" providerId="ADAL" clId="{AC7992E2-0EEC-4A43-A36F-DDC752CFC61C}" dt="2022-08-15T12:53:34.896" v="1973" actId="478"/>
          <ac:grpSpMkLst>
            <pc:docMk/>
            <pc:sldMk cId="3916400278" sldId="437"/>
            <ac:grpSpMk id="104" creationId="{4FD45F3A-AF62-4E6A-8FEF-F87E740CA794}"/>
          </ac:grpSpMkLst>
        </pc:grpChg>
        <pc:grpChg chg="add del mod">
          <ac:chgData name="Venkatesh, Dhananjayan [VISUS]" userId="a0199d1d-0a79-4309-afbe-7ea85bc005cc" providerId="ADAL" clId="{AC7992E2-0EEC-4A43-A36F-DDC752CFC61C}" dt="2022-08-15T14:33:19.429" v="3430" actId="21"/>
          <ac:grpSpMkLst>
            <pc:docMk/>
            <pc:sldMk cId="3916400278" sldId="437"/>
            <ac:grpSpMk id="110" creationId="{C063E718-5FF3-4258-AF42-AB6BE457DF7B}"/>
          </ac:grpSpMkLst>
        </pc:grpChg>
        <pc:grpChg chg="add del mod">
          <ac:chgData name="Venkatesh, Dhananjayan [VISUS]" userId="a0199d1d-0a79-4309-afbe-7ea85bc005cc" providerId="ADAL" clId="{AC7992E2-0EEC-4A43-A36F-DDC752CFC61C}" dt="2022-08-15T14:33:19.429" v="3430" actId="21"/>
          <ac:grpSpMkLst>
            <pc:docMk/>
            <pc:sldMk cId="3916400278" sldId="437"/>
            <ac:grpSpMk id="115" creationId="{E9CA0B16-F597-45D8-8FA6-0D971009EDAD}"/>
          </ac:grpSpMkLst>
        </pc:grpChg>
        <pc:grpChg chg="del">
          <ac:chgData name="Venkatesh, Dhananjayan [VISUS]" userId="a0199d1d-0a79-4309-afbe-7ea85bc005cc" providerId="ADAL" clId="{AC7992E2-0EEC-4A43-A36F-DDC752CFC61C}" dt="2022-08-15T12:53:34.896" v="1973" actId="478"/>
          <ac:grpSpMkLst>
            <pc:docMk/>
            <pc:sldMk cId="3916400278" sldId="437"/>
            <ac:grpSpMk id="123" creationId="{61E8079B-7E68-48EA-A347-EAB608D322B6}"/>
          </ac:grpSpMkLst>
        </pc:grpChg>
        <pc:grpChg chg="add del mod">
          <ac:chgData name="Venkatesh, Dhananjayan [VISUS]" userId="a0199d1d-0a79-4309-afbe-7ea85bc005cc" providerId="ADAL" clId="{AC7992E2-0EEC-4A43-A36F-DDC752CFC61C}" dt="2022-08-15T14:33:19.429" v="3430" actId="21"/>
          <ac:grpSpMkLst>
            <pc:docMk/>
            <pc:sldMk cId="3916400278" sldId="437"/>
            <ac:grpSpMk id="133" creationId="{87BA693E-0E5D-451C-8081-DB44241BC0A1}"/>
          </ac:grpSpMkLst>
        </pc:grpChg>
        <pc:grpChg chg="del">
          <ac:chgData name="Venkatesh, Dhananjayan [VISUS]" userId="a0199d1d-0a79-4309-afbe-7ea85bc005cc" providerId="ADAL" clId="{AC7992E2-0EEC-4A43-A36F-DDC752CFC61C}" dt="2022-08-15T12:53:37.042" v="1974" actId="478"/>
          <ac:grpSpMkLst>
            <pc:docMk/>
            <pc:sldMk cId="3916400278" sldId="437"/>
            <ac:grpSpMk id="144" creationId="{38F6DC0A-41EB-4882-A891-9342F2827F47}"/>
          </ac:grpSpMkLst>
        </pc:grpChg>
        <pc:grpChg chg="del">
          <ac:chgData name="Venkatesh, Dhananjayan [VISUS]" userId="a0199d1d-0a79-4309-afbe-7ea85bc005cc" providerId="ADAL" clId="{AC7992E2-0EEC-4A43-A36F-DDC752CFC61C}" dt="2022-08-15T12:53:37.042" v="1974" actId="478"/>
          <ac:grpSpMkLst>
            <pc:docMk/>
            <pc:sldMk cId="3916400278" sldId="437"/>
            <ac:grpSpMk id="150" creationId="{F1AD53FC-FCD7-4488-8C43-2B21B66D18E4}"/>
          </ac:grpSpMkLst>
        </pc:grpChg>
        <pc:grpChg chg="del">
          <ac:chgData name="Venkatesh, Dhananjayan [VISUS]" userId="a0199d1d-0a79-4309-afbe-7ea85bc005cc" providerId="ADAL" clId="{AC7992E2-0EEC-4A43-A36F-DDC752CFC61C}" dt="2022-08-15T12:53:34.896" v="1973" actId="478"/>
          <ac:grpSpMkLst>
            <pc:docMk/>
            <pc:sldMk cId="3916400278" sldId="437"/>
            <ac:grpSpMk id="158" creationId="{365BD261-7D6B-4EF5-835E-68EB58819565}"/>
          </ac:grpSpMkLst>
        </pc:grpChg>
        <pc:grpChg chg="del">
          <ac:chgData name="Venkatesh, Dhananjayan [VISUS]" userId="a0199d1d-0a79-4309-afbe-7ea85bc005cc" providerId="ADAL" clId="{AC7992E2-0EEC-4A43-A36F-DDC752CFC61C}" dt="2022-08-15T12:53:39.730" v="1975" actId="478"/>
          <ac:grpSpMkLst>
            <pc:docMk/>
            <pc:sldMk cId="3916400278" sldId="437"/>
            <ac:grpSpMk id="168" creationId="{31E23A92-CDF5-4D81-8E24-AC2E6A7E7EC2}"/>
          </ac:grpSpMkLst>
        </pc:grpChg>
        <pc:grpChg chg="del">
          <ac:chgData name="Venkatesh, Dhananjayan [VISUS]" userId="a0199d1d-0a79-4309-afbe-7ea85bc005cc" providerId="ADAL" clId="{AC7992E2-0EEC-4A43-A36F-DDC752CFC61C}" dt="2022-08-15T12:53:39.730" v="1975" actId="478"/>
          <ac:grpSpMkLst>
            <pc:docMk/>
            <pc:sldMk cId="3916400278" sldId="437"/>
            <ac:grpSpMk id="175" creationId="{956F1A2E-8B06-4BFA-B530-1D4EE3BEBA83}"/>
          </ac:grpSpMkLst>
        </pc:grpChg>
        <pc:grpChg chg="del">
          <ac:chgData name="Venkatesh, Dhananjayan [VISUS]" userId="a0199d1d-0a79-4309-afbe-7ea85bc005cc" providerId="ADAL" clId="{AC7992E2-0EEC-4A43-A36F-DDC752CFC61C}" dt="2022-08-15T12:53:39.730" v="1975" actId="478"/>
          <ac:grpSpMkLst>
            <pc:docMk/>
            <pc:sldMk cId="3916400278" sldId="437"/>
            <ac:grpSpMk id="184" creationId="{BC41291C-C89A-416B-A24F-44CE60122DF5}"/>
          </ac:grpSpMkLst>
        </pc:grpChg>
        <pc:grpChg chg="del">
          <ac:chgData name="Venkatesh, Dhananjayan [VISUS]" userId="a0199d1d-0a79-4309-afbe-7ea85bc005cc" providerId="ADAL" clId="{AC7992E2-0EEC-4A43-A36F-DDC752CFC61C}" dt="2022-08-15T12:53:23.895" v="1970" actId="478"/>
          <ac:grpSpMkLst>
            <pc:docMk/>
            <pc:sldMk cId="3916400278" sldId="437"/>
            <ac:grpSpMk id="224" creationId="{929842B2-F985-4A16-9F19-F1CE819E6C96}"/>
          </ac:grpSpMkLst>
        </pc:grpChg>
        <pc:grpChg chg="del">
          <ac:chgData name="Venkatesh, Dhananjayan [VISUS]" userId="a0199d1d-0a79-4309-afbe-7ea85bc005cc" providerId="ADAL" clId="{AC7992E2-0EEC-4A43-A36F-DDC752CFC61C}" dt="2022-08-15T12:53:23.895" v="1970" actId="478"/>
          <ac:grpSpMkLst>
            <pc:docMk/>
            <pc:sldMk cId="3916400278" sldId="437"/>
            <ac:grpSpMk id="233" creationId="{F5DBA8C3-127D-4F78-846C-40A38CAD1266}"/>
          </ac:grpSpMkLst>
        </pc:grpChg>
        <pc:grpChg chg="del">
          <ac:chgData name="Venkatesh, Dhananjayan [VISUS]" userId="a0199d1d-0a79-4309-afbe-7ea85bc005cc" providerId="ADAL" clId="{AC7992E2-0EEC-4A43-A36F-DDC752CFC61C}" dt="2022-08-15T12:53:23.895" v="1970" actId="478"/>
          <ac:grpSpMkLst>
            <pc:docMk/>
            <pc:sldMk cId="3916400278" sldId="437"/>
            <ac:grpSpMk id="238" creationId="{1738209A-FC32-4D7D-BDE5-8FC64B6C04C4}"/>
          </ac:grpSpMkLst>
        </pc:grpChg>
        <pc:grpChg chg="del">
          <ac:chgData name="Venkatesh, Dhananjayan [VISUS]" userId="a0199d1d-0a79-4309-afbe-7ea85bc005cc" providerId="ADAL" clId="{AC7992E2-0EEC-4A43-A36F-DDC752CFC61C}" dt="2022-08-15T12:53:23.895" v="1970" actId="478"/>
          <ac:grpSpMkLst>
            <pc:docMk/>
            <pc:sldMk cId="3916400278" sldId="437"/>
            <ac:grpSpMk id="243" creationId="{F4586538-BB87-411D-9903-870C721F1568}"/>
          </ac:grpSpMkLst>
        </pc:grpChg>
        <pc:grpChg chg="del">
          <ac:chgData name="Venkatesh, Dhananjayan [VISUS]" userId="a0199d1d-0a79-4309-afbe-7ea85bc005cc" providerId="ADAL" clId="{AC7992E2-0EEC-4A43-A36F-DDC752CFC61C}" dt="2022-08-15T12:53:23.895" v="1970" actId="478"/>
          <ac:grpSpMkLst>
            <pc:docMk/>
            <pc:sldMk cId="3916400278" sldId="437"/>
            <ac:grpSpMk id="248" creationId="{E58F09B3-3B17-4C90-91E6-6AA687248E20}"/>
          </ac:grpSpMkLst>
        </pc:grpChg>
        <pc:grpChg chg="del">
          <ac:chgData name="Venkatesh, Dhananjayan [VISUS]" userId="a0199d1d-0a79-4309-afbe-7ea85bc005cc" providerId="ADAL" clId="{AC7992E2-0EEC-4A43-A36F-DDC752CFC61C}" dt="2022-08-15T12:53:23.895" v="1970" actId="478"/>
          <ac:grpSpMkLst>
            <pc:docMk/>
            <pc:sldMk cId="3916400278" sldId="437"/>
            <ac:grpSpMk id="254" creationId="{98096484-BCC7-4A82-B4B9-CFB245D5EA22}"/>
          </ac:grpSpMkLst>
        </pc:grpChg>
        <pc:picChg chg="add del mod">
          <ac:chgData name="Venkatesh, Dhananjayan [VISUS]" userId="a0199d1d-0a79-4309-afbe-7ea85bc005cc" providerId="ADAL" clId="{AC7992E2-0EEC-4A43-A36F-DDC752CFC61C}" dt="2022-08-15T14:33:19.429" v="3430" actId="21"/>
          <ac:picMkLst>
            <pc:docMk/>
            <pc:sldMk cId="3916400278" sldId="437"/>
            <ac:picMk id="130" creationId="{8E573238-8AD1-4F42-8F48-81C41AD9054C}"/>
          </ac:picMkLst>
        </pc:picChg>
        <pc:cxnChg chg="add del mod">
          <ac:chgData name="Venkatesh, Dhananjayan [VISUS]" userId="a0199d1d-0a79-4309-afbe-7ea85bc005cc" providerId="ADAL" clId="{AC7992E2-0EEC-4A43-A36F-DDC752CFC61C}" dt="2022-08-15T14:33:19.429" v="3430" actId="21"/>
          <ac:cxnSpMkLst>
            <pc:docMk/>
            <pc:sldMk cId="3916400278" sldId="437"/>
            <ac:cxnSpMk id="132" creationId="{3777CAD7-070F-417C-80A2-2E0478A6F772}"/>
          </ac:cxnSpMkLst>
        </pc:cxnChg>
        <pc:cxnChg chg="del">
          <ac:chgData name="Venkatesh, Dhananjayan [VISUS]" userId="a0199d1d-0a79-4309-afbe-7ea85bc005cc" providerId="ADAL" clId="{AC7992E2-0EEC-4A43-A36F-DDC752CFC61C}" dt="2022-08-15T12:53:23.895" v="1970" actId="478"/>
          <ac:cxnSpMkLst>
            <pc:docMk/>
            <pc:sldMk cId="3916400278" sldId="437"/>
            <ac:cxnSpMk id="142" creationId="{74BE3F4F-ACE6-456A-9D25-BC7BFF163E74}"/>
          </ac:cxnSpMkLst>
        </pc:cxnChg>
        <pc:cxnChg chg="del">
          <ac:chgData name="Venkatesh, Dhananjayan [VISUS]" userId="a0199d1d-0a79-4309-afbe-7ea85bc005cc" providerId="ADAL" clId="{AC7992E2-0EEC-4A43-A36F-DDC752CFC61C}" dt="2022-08-15T12:53:23.895" v="1970" actId="478"/>
          <ac:cxnSpMkLst>
            <pc:docMk/>
            <pc:sldMk cId="3916400278" sldId="437"/>
            <ac:cxnSpMk id="147" creationId="{4B2C54CE-E174-4134-B022-49EED349437E}"/>
          </ac:cxnSpMkLst>
        </pc:cxnChg>
        <pc:cxnChg chg="del">
          <ac:chgData name="Venkatesh, Dhananjayan [VISUS]" userId="a0199d1d-0a79-4309-afbe-7ea85bc005cc" providerId="ADAL" clId="{AC7992E2-0EEC-4A43-A36F-DDC752CFC61C}" dt="2022-08-15T12:53:23.895" v="1970" actId="478"/>
          <ac:cxnSpMkLst>
            <pc:docMk/>
            <pc:sldMk cId="3916400278" sldId="437"/>
            <ac:cxnSpMk id="152" creationId="{A8765410-3F46-4816-8683-C1608FF11A5F}"/>
          </ac:cxnSpMkLst>
        </pc:cxnChg>
        <pc:cxnChg chg="del">
          <ac:chgData name="Venkatesh, Dhananjayan [VISUS]" userId="a0199d1d-0a79-4309-afbe-7ea85bc005cc" providerId="ADAL" clId="{AC7992E2-0EEC-4A43-A36F-DDC752CFC61C}" dt="2022-08-15T12:53:23.895" v="1970" actId="478"/>
          <ac:cxnSpMkLst>
            <pc:docMk/>
            <pc:sldMk cId="3916400278" sldId="437"/>
            <ac:cxnSpMk id="155" creationId="{D0485682-0B65-420B-A6CF-42A3C62CDDDB}"/>
          </ac:cxnSpMkLst>
        </pc:cxnChg>
        <pc:cxnChg chg="del">
          <ac:chgData name="Venkatesh, Dhananjayan [VISUS]" userId="a0199d1d-0a79-4309-afbe-7ea85bc005cc" providerId="ADAL" clId="{AC7992E2-0EEC-4A43-A36F-DDC752CFC61C}" dt="2022-08-15T12:53:23.895" v="1970" actId="478"/>
          <ac:cxnSpMkLst>
            <pc:docMk/>
            <pc:sldMk cId="3916400278" sldId="437"/>
            <ac:cxnSpMk id="157" creationId="{138B0F52-311C-4307-AFE9-69D36FF166B7}"/>
          </ac:cxnSpMkLst>
        </pc:cxnChg>
        <pc:cxnChg chg="del">
          <ac:chgData name="Venkatesh, Dhananjayan [VISUS]" userId="a0199d1d-0a79-4309-afbe-7ea85bc005cc" providerId="ADAL" clId="{AC7992E2-0EEC-4A43-A36F-DDC752CFC61C}" dt="2022-08-15T12:53:23.895" v="1970" actId="478"/>
          <ac:cxnSpMkLst>
            <pc:docMk/>
            <pc:sldMk cId="3916400278" sldId="437"/>
            <ac:cxnSpMk id="159" creationId="{8BCEF758-078C-4A12-96FE-537EDE7439D7}"/>
          </ac:cxnSpMkLst>
        </pc:cxnChg>
        <pc:cxnChg chg="del">
          <ac:chgData name="Venkatesh, Dhananjayan [VISUS]" userId="a0199d1d-0a79-4309-afbe-7ea85bc005cc" providerId="ADAL" clId="{AC7992E2-0EEC-4A43-A36F-DDC752CFC61C}" dt="2022-08-15T12:53:23.895" v="1970" actId="478"/>
          <ac:cxnSpMkLst>
            <pc:docMk/>
            <pc:sldMk cId="3916400278" sldId="437"/>
            <ac:cxnSpMk id="160" creationId="{BE92AFE7-EDB1-4FCF-8881-7B63ED0A367A}"/>
          </ac:cxnSpMkLst>
        </pc:cxnChg>
        <pc:cxnChg chg="del">
          <ac:chgData name="Venkatesh, Dhananjayan [VISUS]" userId="a0199d1d-0a79-4309-afbe-7ea85bc005cc" providerId="ADAL" clId="{AC7992E2-0EEC-4A43-A36F-DDC752CFC61C}" dt="2022-08-15T12:53:23.895" v="1970" actId="478"/>
          <ac:cxnSpMkLst>
            <pc:docMk/>
            <pc:sldMk cId="3916400278" sldId="437"/>
            <ac:cxnSpMk id="166" creationId="{62D2FFDA-C668-46F3-979E-FF91E21F7E53}"/>
          </ac:cxnSpMkLst>
        </pc:cxnChg>
        <pc:cxnChg chg="del">
          <ac:chgData name="Venkatesh, Dhananjayan [VISUS]" userId="a0199d1d-0a79-4309-afbe-7ea85bc005cc" providerId="ADAL" clId="{AC7992E2-0EEC-4A43-A36F-DDC752CFC61C}" dt="2022-08-15T12:53:23.895" v="1970" actId="478"/>
          <ac:cxnSpMkLst>
            <pc:docMk/>
            <pc:sldMk cId="3916400278" sldId="437"/>
            <ac:cxnSpMk id="172" creationId="{076D0B70-11E1-4FB6-8DCA-F21907F14892}"/>
          </ac:cxnSpMkLst>
        </pc:cxnChg>
        <pc:cxnChg chg="del">
          <ac:chgData name="Venkatesh, Dhananjayan [VISUS]" userId="a0199d1d-0a79-4309-afbe-7ea85bc005cc" providerId="ADAL" clId="{AC7992E2-0EEC-4A43-A36F-DDC752CFC61C}" dt="2022-08-15T12:53:34.896" v="1973" actId="478"/>
          <ac:cxnSpMkLst>
            <pc:docMk/>
            <pc:sldMk cId="3916400278" sldId="437"/>
            <ac:cxnSpMk id="176" creationId="{47F1F753-73A4-4787-B255-F7055AB2F98B}"/>
          </ac:cxnSpMkLst>
        </pc:cxnChg>
        <pc:cxnChg chg="del">
          <ac:chgData name="Venkatesh, Dhananjayan [VISUS]" userId="a0199d1d-0a79-4309-afbe-7ea85bc005cc" providerId="ADAL" clId="{AC7992E2-0EEC-4A43-A36F-DDC752CFC61C}" dt="2022-08-15T12:53:34.896" v="1973" actId="478"/>
          <ac:cxnSpMkLst>
            <pc:docMk/>
            <pc:sldMk cId="3916400278" sldId="437"/>
            <ac:cxnSpMk id="178" creationId="{8A00F9B7-C7A4-47DC-B9ED-E9DE7F1127F8}"/>
          </ac:cxnSpMkLst>
        </pc:cxnChg>
        <pc:cxnChg chg="del">
          <ac:chgData name="Venkatesh, Dhananjayan [VISUS]" userId="a0199d1d-0a79-4309-afbe-7ea85bc005cc" providerId="ADAL" clId="{AC7992E2-0EEC-4A43-A36F-DDC752CFC61C}" dt="2022-08-15T12:53:23.895" v="1970" actId="478"/>
          <ac:cxnSpMkLst>
            <pc:docMk/>
            <pc:sldMk cId="3916400278" sldId="437"/>
            <ac:cxnSpMk id="179" creationId="{0D057892-BF40-4CBB-B52F-6669FCD9B8A6}"/>
          </ac:cxnSpMkLst>
        </pc:cxnChg>
        <pc:cxnChg chg="del">
          <ac:chgData name="Venkatesh, Dhananjayan [VISUS]" userId="a0199d1d-0a79-4309-afbe-7ea85bc005cc" providerId="ADAL" clId="{AC7992E2-0EEC-4A43-A36F-DDC752CFC61C}" dt="2022-08-15T12:53:37.042" v="1974" actId="478"/>
          <ac:cxnSpMkLst>
            <pc:docMk/>
            <pc:sldMk cId="3916400278" sldId="437"/>
            <ac:cxnSpMk id="195" creationId="{946FCAE9-8CDF-457F-BAE8-03F638A5A790}"/>
          </ac:cxnSpMkLst>
        </pc:cxnChg>
        <pc:cxnChg chg="del">
          <ac:chgData name="Venkatesh, Dhananjayan [VISUS]" userId="a0199d1d-0a79-4309-afbe-7ea85bc005cc" providerId="ADAL" clId="{AC7992E2-0EEC-4A43-A36F-DDC752CFC61C}" dt="2022-08-15T12:53:34.896" v="1973" actId="478"/>
          <ac:cxnSpMkLst>
            <pc:docMk/>
            <pc:sldMk cId="3916400278" sldId="437"/>
            <ac:cxnSpMk id="199" creationId="{74D29295-473E-4A18-83EE-C1D6FE409436}"/>
          </ac:cxnSpMkLst>
        </pc:cxnChg>
        <pc:cxnChg chg="del">
          <ac:chgData name="Venkatesh, Dhananjayan [VISUS]" userId="a0199d1d-0a79-4309-afbe-7ea85bc005cc" providerId="ADAL" clId="{AC7992E2-0EEC-4A43-A36F-DDC752CFC61C}" dt="2022-08-15T12:53:34.896" v="1973" actId="478"/>
          <ac:cxnSpMkLst>
            <pc:docMk/>
            <pc:sldMk cId="3916400278" sldId="437"/>
            <ac:cxnSpMk id="202" creationId="{E01762CD-A367-4F44-BDF0-9980D71C5588}"/>
          </ac:cxnSpMkLst>
        </pc:cxnChg>
      </pc:sldChg>
      <pc:sldChg chg="del">
        <pc:chgData name="Venkatesh, Dhananjayan [VISUS]" userId="a0199d1d-0a79-4309-afbe-7ea85bc005cc" providerId="ADAL" clId="{AC7992E2-0EEC-4A43-A36F-DDC752CFC61C}" dt="2022-08-15T12:52:20.544" v="1964" actId="47"/>
        <pc:sldMkLst>
          <pc:docMk/>
          <pc:sldMk cId="105847705" sldId="438"/>
        </pc:sldMkLst>
      </pc:sldChg>
      <pc:sldChg chg="del">
        <pc:chgData name="Venkatesh, Dhananjayan [VISUS]" userId="a0199d1d-0a79-4309-afbe-7ea85bc005cc" providerId="ADAL" clId="{AC7992E2-0EEC-4A43-A36F-DDC752CFC61C}" dt="2022-08-15T12:43:18.820" v="1840" actId="47"/>
        <pc:sldMkLst>
          <pc:docMk/>
          <pc:sldMk cId="4145844674" sldId="439"/>
        </pc:sldMkLst>
      </pc:sldChg>
      <pc:sldChg chg="del">
        <pc:chgData name="Venkatesh, Dhananjayan [VISUS]" userId="a0199d1d-0a79-4309-afbe-7ea85bc005cc" providerId="ADAL" clId="{AC7992E2-0EEC-4A43-A36F-DDC752CFC61C}" dt="2022-08-15T12:43:11.286" v="1838" actId="47"/>
        <pc:sldMkLst>
          <pc:docMk/>
          <pc:sldMk cId="3626143717" sldId="440"/>
        </pc:sldMkLst>
      </pc:sldChg>
      <pc:sldChg chg="addSp delSp modSp del mod ord delCm">
        <pc:chgData name="Venkatesh, Dhananjayan [VISUS]" userId="a0199d1d-0a79-4309-afbe-7ea85bc005cc" providerId="ADAL" clId="{AC7992E2-0EEC-4A43-A36F-DDC752CFC61C}" dt="2022-08-22T12:48:21.983" v="18159" actId="47"/>
        <pc:sldMkLst>
          <pc:docMk/>
          <pc:sldMk cId="820458829" sldId="441"/>
        </pc:sldMkLst>
        <pc:spChg chg="del mod">
          <ac:chgData name="Venkatesh, Dhananjayan [VISUS]" userId="a0199d1d-0a79-4309-afbe-7ea85bc005cc" providerId="ADAL" clId="{AC7992E2-0EEC-4A43-A36F-DDC752CFC61C}" dt="2022-08-15T12:54:29.500" v="2004" actId="478"/>
          <ac:spMkLst>
            <pc:docMk/>
            <pc:sldMk cId="820458829" sldId="441"/>
            <ac:spMk id="2" creationId="{45919BF2-4943-487E-AB89-480177521900}"/>
          </ac:spMkLst>
        </pc:spChg>
        <pc:spChg chg="add del mod">
          <ac:chgData name="Venkatesh, Dhananjayan [VISUS]" userId="a0199d1d-0a79-4309-afbe-7ea85bc005cc" providerId="ADAL" clId="{AC7992E2-0EEC-4A43-A36F-DDC752CFC61C}" dt="2022-08-15T12:54:33.194" v="2005" actId="478"/>
          <ac:spMkLst>
            <pc:docMk/>
            <pc:sldMk cId="820458829" sldId="441"/>
            <ac:spMk id="4" creationId="{281FC6E8-3E9C-4CBE-B4C9-97BFCC252109}"/>
          </ac:spMkLst>
        </pc:spChg>
      </pc:sldChg>
      <pc:sldChg chg="del">
        <pc:chgData name="Venkatesh, Dhananjayan [VISUS]" userId="a0199d1d-0a79-4309-afbe-7ea85bc005cc" providerId="ADAL" clId="{AC7992E2-0EEC-4A43-A36F-DDC752CFC61C}" dt="2022-08-15T12:43:17.921" v="1839" actId="47"/>
        <pc:sldMkLst>
          <pc:docMk/>
          <pc:sldMk cId="1540170175" sldId="442"/>
        </pc:sldMkLst>
      </pc:sldChg>
      <pc:sldChg chg="addSp delSp modSp add del mod setBg delAnim modAnim">
        <pc:chgData name="Venkatesh, Dhananjayan [VISUS]" userId="a0199d1d-0a79-4309-afbe-7ea85bc005cc" providerId="ADAL" clId="{AC7992E2-0EEC-4A43-A36F-DDC752CFC61C}" dt="2022-08-21T13:30:02.817" v="17483" actId="47"/>
        <pc:sldMkLst>
          <pc:docMk/>
          <pc:sldMk cId="2197601165" sldId="443"/>
        </pc:sldMkLst>
        <pc:spChg chg="mod">
          <ac:chgData name="Venkatesh, Dhananjayan [VISUS]" userId="a0199d1d-0a79-4309-afbe-7ea85bc005cc" providerId="ADAL" clId="{AC7992E2-0EEC-4A43-A36F-DDC752CFC61C}" dt="2022-08-18T19:32:47.446" v="11271" actId="20577"/>
          <ac:spMkLst>
            <pc:docMk/>
            <pc:sldMk cId="2197601165" sldId="443"/>
            <ac:spMk id="2" creationId="{BAD3DA99-F324-47C5-AE9E-6DA228D3161E}"/>
          </ac:spMkLst>
        </pc:spChg>
        <pc:spChg chg="del">
          <ac:chgData name="Venkatesh, Dhananjayan [VISUS]" userId="a0199d1d-0a79-4309-afbe-7ea85bc005cc" providerId="ADAL" clId="{AC7992E2-0EEC-4A43-A36F-DDC752CFC61C}" dt="2022-08-15T12:03:45.990" v="912" actId="478"/>
          <ac:spMkLst>
            <pc:docMk/>
            <pc:sldMk cId="2197601165" sldId="443"/>
            <ac:spMk id="4" creationId="{2EA8168F-A442-4366-9466-C757D92EF585}"/>
          </ac:spMkLst>
        </pc:spChg>
        <pc:spChg chg="del">
          <ac:chgData name="Venkatesh, Dhananjayan [VISUS]" userId="a0199d1d-0a79-4309-afbe-7ea85bc005cc" providerId="ADAL" clId="{AC7992E2-0EEC-4A43-A36F-DDC752CFC61C}" dt="2022-08-15T12:03:45.990" v="912" actId="478"/>
          <ac:spMkLst>
            <pc:docMk/>
            <pc:sldMk cId="2197601165" sldId="443"/>
            <ac:spMk id="5" creationId="{5AB30E44-806E-4EE1-84F1-D5027EF0A75F}"/>
          </ac:spMkLst>
        </pc:spChg>
        <pc:spChg chg="del">
          <ac:chgData name="Venkatesh, Dhananjayan [VISUS]" userId="a0199d1d-0a79-4309-afbe-7ea85bc005cc" providerId="ADAL" clId="{AC7992E2-0EEC-4A43-A36F-DDC752CFC61C}" dt="2022-08-15T12:03:45.990" v="912" actId="478"/>
          <ac:spMkLst>
            <pc:docMk/>
            <pc:sldMk cId="2197601165" sldId="443"/>
            <ac:spMk id="12" creationId="{0EAEC387-7EBA-4144-875D-A01573D11CB2}"/>
          </ac:spMkLst>
        </pc:spChg>
        <pc:spChg chg="del">
          <ac:chgData name="Venkatesh, Dhananjayan [VISUS]" userId="a0199d1d-0a79-4309-afbe-7ea85bc005cc" providerId="ADAL" clId="{AC7992E2-0EEC-4A43-A36F-DDC752CFC61C}" dt="2022-08-15T12:03:45.990" v="912" actId="478"/>
          <ac:spMkLst>
            <pc:docMk/>
            <pc:sldMk cId="2197601165" sldId="443"/>
            <ac:spMk id="13" creationId="{093BDA29-C858-4B7F-A9F0-E9FF630B3BD2}"/>
          </ac:spMkLst>
        </pc:spChg>
        <pc:spChg chg="del">
          <ac:chgData name="Venkatesh, Dhananjayan [VISUS]" userId="a0199d1d-0a79-4309-afbe-7ea85bc005cc" providerId="ADAL" clId="{AC7992E2-0EEC-4A43-A36F-DDC752CFC61C}" dt="2022-08-15T12:03:45.990" v="912" actId="478"/>
          <ac:spMkLst>
            <pc:docMk/>
            <pc:sldMk cId="2197601165" sldId="443"/>
            <ac:spMk id="14" creationId="{82E0FC84-1339-402C-A32E-5D2C0D746A27}"/>
          </ac:spMkLst>
        </pc:spChg>
        <pc:spChg chg="mod">
          <ac:chgData name="Venkatesh, Dhananjayan [VISUS]" userId="a0199d1d-0a79-4309-afbe-7ea85bc005cc" providerId="ADAL" clId="{AC7992E2-0EEC-4A43-A36F-DDC752CFC61C}" dt="2022-08-15T14:11:33.255" v="2793"/>
          <ac:spMkLst>
            <pc:docMk/>
            <pc:sldMk cId="2197601165" sldId="443"/>
            <ac:spMk id="18" creationId="{64B34AC2-B77C-42B2-8191-DA252F84CF9C}"/>
          </ac:spMkLst>
        </pc:spChg>
        <pc:spChg chg="mod">
          <ac:chgData name="Venkatesh, Dhananjayan [VISUS]" userId="a0199d1d-0a79-4309-afbe-7ea85bc005cc" providerId="ADAL" clId="{AC7992E2-0EEC-4A43-A36F-DDC752CFC61C}" dt="2022-08-18T19:33:15.799" v="11279" actId="6549"/>
          <ac:spMkLst>
            <pc:docMk/>
            <pc:sldMk cId="2197601165" sldId="443"/>
            <ac:spMk id="19" creationId="{E5C88475-81C6-4DF0-ADA0-B2A8EDA27429}"/>
          </ac:spMkLst>
        </pc:spChg>
        <pc:spChg chg="del">
          <ac:chgData name="Venkatesh, Dhananjayan [VISUS]" userId="a0199d1d-0a79-4309-afbe-7ea85bc005cc" providerId="ADAL" clId="{AC7992E2-0EEC-4A43-A36F-DDC752CFC61C}" dt="2022-08-15T12:03:45.990" v="912" actId="478"/>
          <ac:spMkLst>
            <pc:docMk/>
            <pc:sldMk cId="2197601165" sldId="443"/>
            <ac:spMk id="21" creationId="{CD5CF796-3772-4823-8023-8CE8B999E70A}"/>
          </ac:spMkLst>
        </pc:spChg>
        <pc:spChg chg="mod">
          <ac:chgData name="Venkatesh, Dhananjayan [VISUS]" userId="a0199d1d-0a79-4309-afbe-7ea85bc005cc" providerId="ADAL" clId="{AC7992E2-0EEC-4A43-A36F-DDC752CFC61C}" dt="2022-08-15T14:11:35.625" v="2794"/>
          <ac:spMkLst>
            <pc:docMk/>
            <pc:sldMk cId="2197601165" sldId="443"/>
            <ac:spMk id="23" creationId="{E108F986-7EDC-4218-853B-707D4B6B93FE}"/>
          </ac:spMkLst>
        </pc:spChg>
        <pc:spChg chg="del">
          <ac:chgData name="Venkatesh, Dhananjayan [VISUS]" userId="a0199d1d-0a79-4309-afbe-7ea85bc005cc" providerId="ADAL" clId="{AC7992E2-0EEC-4A43-A36F-DDC752CFC61C}" dt="2022-08-15T12:03:45.990" v="912" actId="478"/>
          <ac:spMkLst>
            <pc:docMk/>
            <pc:sldMk cId="2197601165" sldId="443"/>
            <ac:spMk id="24" creationId="{3637B063-3B98-48C8-827A-693094BB7F0F}"/>
          </ac:spMkLst>
        </pc:spChg>
        <pc:spChg chg="mod">
          <ac:chgData name="Venkatesh, Dhananjayan [VISUS]" userId="a0199d1d-0a79-4309-afbe-7ea85bc005cc" providerId="ADAL" clId="{AC7992E2-0EEC-4A43-A36F-DDC752CFC61C}" dt="2022-08-15T14:11:35.625" v="2794"/>
          <ac:spMkLst>
            <pc:docMk/>
            <pc:sldMk cId="2197601165" sldId="443"/>
            <ac:spMk id="25" creationId="{75559ADE-8778-4B89-B845-213FEE28DE9B}"/>
          </ac:spMkLst>
        </pc:spChg>
        <pc:spChg chg="add mod">
          <ac:chgData name="Venkatesh, Dhananjayan [VISUS]" userId="a0199d1d-0a79-4309-afbe-7ea85bc005cc" providerId="ADAL" clId="{AC7992E2-0EEC-4A43-A36F-DDC752CFC61C}" dt="2022-08-18T19:34:03.863" v="11357" actId="1036"/>
          <ac:spMkLst>
            <pc:docMk/>
            <pc:sldMk cId="2197601165" sldId="443"/>
            <ac:spMk id="26" creationId="{3CC6D99B-88EE-49B4-98A1-FD6ECF595551}"/>
          </ac:spMkLst>
        </pc:spChg>
        <pc:spChg chg="del">
          <ac:chgData name="Venkatesh, Dhananjayan [VISUS]" userId="a0199d1d-0a79-4309-afbe-7ea85bc005cc" providerId="ADAL" clId="{AC7992E2-0EEC-4A43-A36F-DDC752CFC61C}" dt="2022-08-15T12:03:45.990" v="912" actId="478"/>
          <ac:spMkLst>
            <pc:docMk/>
            <pc:sldMk cId="2197601165" sldId="443"/>
            <ac:spMk id="27" creationId="{4CB21FC2-B5A8-4416-BCC7-19CD8253B25E}"/>
          </ac:spMkLst>
        </pc:spChg>
        <pc:spChg chg="add mod">
          <ac:chgData name="Venkatesh, Dhananjayan [VISUS]" userId="a0199d1d-0a79-4309-afbe-7ea85bc005cc" providerId="ADAL" clId="{AC7992E2-0EEC-4A43-A36F-DDC752CFC61C}" dt="2022-08-18T19:33:51.257" v="11354" actId="1036"/>
          <ac:spMkLst>
            <pc:docMk/>
            <pc:sldMk cId="2197601165" sldId="443"/>
            <ac:spMk id="28" creationId="{43D94F89-48EC-42E9-853A-7D8DFB458C42}"/>
          </ac:spMkLst>
        </pc:spChg>
        <pc:spChg chg="add del mod">
          <ac:chgData name="Venkatesh, Dhananjayan [VISUS]" userId="a0199d1d-0a79-4309-afbe-7ea85bc005cc" providerId="ADAL" clId="{AC7992E2-0EEC-4A43-A36F-DDC752CFC61C}" dt="2022-08-15T14:14:31.618" v="2959" actId="478"/>
          <ac:spMkLst>
            <pc:docMk/>
            <pc:sldMk cId="2197601165" sldId="443"/>
            <ac:spMk id="29" creationId="{F80C38BE-ECEC-45AC-9CB1-8EDB8F57ACC8}"/>
          </ac:spMkLst>
        </pc:spChg>
        <pc:spChg chg="add del mod">
          <ac:chgData name="Venkatesh, Dhananjayan [VISUS]" userId="a0199d1d-0a79-4309-afbe-7ea85bc005cc" providerId="ADAL" clId="{AC7992E2-0EEC-4A43-A36F-DDC752CFC61C}" dt="2022-08-21T13:27:59.447" v="17396"/>
          <ac:spMkLst>
            <pc:docMk/>
            <pc:sldMk cId="2197601165" sldId="443"/>
            <ac:spMk id="30" creationId="{70D318EF-BEAC-4BD0-8830-8AFEB304CE86}"/>
          </ac:spMkLst>
        </pc:spChg>
        <pc:spChg chg="del">
          <ac:chgData name="Venkatesh, Dhananjayan [VISUS]" userId="a0199d1d-0a79-4309-afbe-7ea85bc005cc" providerId="ADAL" clId="{AC7992E2-0EEC-4A43-A36F-DDC752CFC61C}" dt="2022-08-15T12:03:45.990" v="912" actId="478"/>
          <ac:spMkLst>
            <pc:docMk/>
            <pc:sldMk cId="2197601165" sldId="443"/>
            <ac:spMk id="31" creationId="{A117BD1A-29E8-47AB-BF0D-E7D3EF593045}"/>
          </ac:spMkLst>
        </pc:spChg>
        <pc:spChg chg="del">
          <ac:chgData name="Venkatesh, Dhananjayan [VISUS]" userId="a0199d1d-0a79-4309-afbe-7ea85bc005cc" providerId="ADAL" clId="{AC7992E2-0EEC-4A43-A36F-DDC752CFC61C}" dt="2022-08-15T12:03:45.990" v="912" actId="478"/>
          <ac:spMkLst>
            <pc:docMk/>
            <pc:sldMk cId="2197601165" sldId="443"/>
            <ac:spMk id="32" creationId="{CAAD3C25-AFDD-4DEF-BB6D-39D4C42EC4D3}"/>
          </ac:spMkLst>
        </pc:spChg>
        <pc:spChg chg="del">
          <ac:chgData name="Venkatesh, Dhananjayan [VISUS]" userId="a0199d1d-0a79-4309-afbe-7ea85bc005cc" providerId="ADAL" clId="{AC7992E2-0EEC-4A43-A36F-DDC752CFC61C}" dt="2022-08-15T12:03:45.990" v="912" actId="478"/>
          <ac:spMkLst>
            <pc:docMk/>
            <pc:sldMk cId="2197601165" sldId="443"/>
            <ac:spMk id="40" creationId="{E5C0F180-DF9B-4A24-8010-CE9A055C8282}"/>
          </ac:spMkLst>
        </pc:spChg>
        <pc:grpChg chg="add mod">
          <ac:chgData name="Venkatesh, Dhananjayan [VISUS]" userId="a0199d1d-0a79-4309-afbe-7ea85bc005cc" providerId="ADAL" clId="{AC7992E2-0EEC-4A43-A36F-DDC752CFC61C}" dt="2022-08-18T19:33:21.672" v="11280" actId="14100"/>
          <ac:grpSpMkLst>
            <pc:docMk/>
            <pc:sldMk cId="2197601165" sldId="443"/>
            <ac:grpSpMk id="17" creationId="{D2B5D76D-5B3C-45D8-AF7C-876B5F6AE79E}"/>
          </ac:grpSpMkLst>
        </pc:grpChg>
        <pc:grpChg chg="add del mod">
          <ac:chgData name="Venkatesh, Dhananjayan [VISUS]" userId="a0199d1d-0a79-4309-afbe-7ea85bc005cc" providerId="ADAL" clId="{AC7992E2-0EEC-4A43-A36F-DDC752CFC61C}" dt="2022-08-15T14:11:38.667" v="2795"/>
          <ac:grpSpMkLst>
            <pc:docMk/>
            <pc:sldMk cId="2197601165" sldId="443"/>
            <ac:grpSpMk id="22" creationId="{B6C20AB7-FE0B-4536-B806-E9D81ADE1377}"/>
          </ac:grpSpMkLst>
        </pc:grpChg>
        <pc:cxnChg chg="del mod">
          <ac:chgData name="Venkatesh, Dhananjayan [VISUS]" userId="a0199d1d-0a79-4309-afbe-7ea85bc005cc" providerId="ADAL" clId="{AC7992E2-0EEC-4A43-A36F-DDC752CFC61C}" dt="2022-08-15T12:03:45.990" v="912" actId="478"/>
          <ac:cxnSpMkLst>
            <pc:docMk/>
            <pc:sldMk cId="2197601165" sldId="443"/>
            <ac:cxnSpMk id="8" creationId="{281216CF-EF9A-4070-8695-949FF7818EB5}"/>
          </ac:cxnSpMkLst>
        </pc:cxnChg>
        <pc:cxnChg chg="del mod">
          <ac:chgData name="Venkatesh, Dhananjayan [VISUS]" userId="a0199d1d-0a79-4309-afbe-7ea85bc005cc" providerId="ADAL" clId="{AC7992E2-0EEC-4A43-A36F-DDC752CFC61C}" dt="2022-08-15T12:03:45.990" v="912" actId="478"/>
          <ac:cxnSpMkLst>
            <pc:docMk/>
            <pc:sldMk cId="2197601165" sldId="443"/>
            <ac:cxnSpMk id="16" creationId="{8216B97B-8798-4ADB-BCB0-EBFB6C8C2BD7}"/>
          </ac:cxnSpMkLst>
        </pc:cxnChg>
        <pc:cxnChg chg="del mod">
          <ac:chgData name="Venkatesh, Dhananjayan [VISUS]" userId="a0199d1d-0a79-4309-afbe-7ea85bc005cc" providerId="ADAL" clId="{AC7992E2-0EEC-4A43-A36F-DDC752CFC61C}" dt="2022-08-15T12:03:45.990" v="912" actId="478"/>
          <ac:cxnSpMkLst>
            <pc:docMk/>
            <pc:sldMk cId="2197601165" sldId="443"/>
            <ac:cxnSpMk id="20" creationId="{4D2D63F2-491E-4C52-B5E6-45875EC81CA0}"/>
          </ac:cxnSpMkLst>
        </pc:cxnChg>
      </pc:sldChg>
      <pc:sldChg chg="addSp delSp modSp new mod modClrScheme chgLayout">
        <pc:chgData name="Venkatesh, Dhananjayan [VISUS]" userId="a0199d1d-0a79-4309-afbe-7ea85bc005cc" providerId="ADAL" clId="{AC7992E2-0EEC-4A43-A36F-DDC752CFC61C}" dt="2022-08-18T19:36:37.101" v="11391" actId="478"/>
        <pc:sldMkLst>
          <pc:docMk/>
          <pc:sldMk cId="634843326" sldId="444"/>
        </pc:sldMkLst>
        <pc:spChg chg="del">
          <ac:chgData name="Venkatesh, Dhananjayan [VISUS]" userId="a0199d1d-0a79-4309-afbe-7ea85bc005cc" providerId="ADAL" clId="{AC7992E2-0EEC-4A43-A36F-DDC752CFC61C}" dt="2022-08-15T11:30:59.132" v="270" actId="700"/>
          <ac:spMkLst>
            <pc:docMk/>
            <pc:sldMk cId="634843326" sldId="444"/>
            <ac:spMk id="2" creationId="{5FC94362-CCD3-4AD5-B73A-DF703C2223DC}"/>
          </ac:spMkLst>
        </pc:spChg>
        <pc:spChg chg="del mod ord">
          <ac:chgData name="Venkatesh, Dhananjayan [VISUS]" userId="a0199d1d-0a79-4309-afbe-7ea85bc005cc" providerId="ADAL" clId="{AC7992E2-0EEC-4A43-A36F-DDC752CFC61C}" dt="2022-08-15T11:30:59.132" v="270" actId="700"/>
          <ac:spMkLst>
            <pc:docMk/>
            <pc:sldMk cId="634843326" sldId="444"/>
            <ac:spMk id="3" creationId="{AA5A879D-9ABA-48C1-BB95-487E415BE8B4}"/>
          </ac:spMkLst>
        </pc:spChg>
        <pc:spChg chg="add mod ord">
          <ac:chgData name="Venkatesh, Dhananjayan [VISUS]" userId="a0199d1d-0a79-4309-afbe-7ea85bc005cc" providerId="ADAL" clId="{AC7992E2-0EEC-4A43-A36F-DDC752CFC61C}" dt="2022-08-17T20:21:37.836" v="6476" actId="20577"/>
          <ac:spMkLst>
            <pc:docMk/>
            <pc:sldMk cId="634843326" sldId="444"/>
            <ac:spMk id="4" creationId="{D9A84DC0-D4CC-4D0D-9332-06729F3B6BFF}"/>
          </ac:spMkLst>
        </pc:spChg>
        <pc:spChg chg="add del mod ord">
          <ac:chgData name="Venkatesh, Dhananjayan [VISUS]" userId="a0199d1d-0a79-4309-afbe-7ea85bc005cc" providerId="ADAL" clId="{AC7992E2-0EEC-4A43-A36F-DDC752CFC61C}" dt="2022-08-18T19:36:37.101" v="11391" actId="478"/>
          <ac:spMkLst>
            <pc:docMk/>
            <pc:sldMk cId="634843326" sldId="444"/>
            <ac:spMk id="5" creationId="{DD333699-2A86-4AA6-BAD9-D5FD1C6ED641}"/>
          </ac:spMkLst>
        </pc:spChg>
      </pc:sldChg>
      <pc:sldChg chg="add del">
        <pc:chgData name="Venkatesh, Dhananjayan [VISUS]" userId="a0199d1d-0a79-4309-afbe-7ea85bc005cc" providerId="ADAL" clId="{AC7992E2-0EEC-4A43-A36F-DDC752CFC61C}" dt="2022-08-15T17:19:41.574" v="3738"/>
        <pc:sldMkLst>
          <pc:docMk/>
          <pc:sldMk cId="1290893326" sldId="5214"/>
        </pc:sldMkLst>
      </pc:sldChg>
      <pc:sldChg chg="addSp delSp modSp add del mod modClrScheme chgLayout">
        <pc:chgData name="Venkatesh, Dhananjayan [VISUS]" userId="a0199d1d-0a79-4309-afbe-7ea85bc005cc" providerId="ADAL" clId="{AC7992E2-0EEC-4A43-A36F-DDC752CFC61C}" dt="2022-08-15T11:37:06.188" v="390" actId="47"/>
        <pc:sldMkLst>
          <pc:docMk/>
          <pc:sldMk cId="3016141867" sldId="2080106588"/>
        </pc:sldMkLst>
        <pc:spChg chg="mod ord">
          <ac:chgData name="Venkatesh, Dhananjayan [VISUS]" userId="a0199d1d-0a79-4309-afbe-7ea85bc005cc" providerId="ADAL" clId="{AC7992E2-0EEC-4A43-A36F-DDC752CFC61C}" dt="2022-08-15T11:35:10.485" v="374" actId="700"/>
          <ac:spMkLst>
            <pc:docMk/>
            <pc:sldMk cId="3016141867" sldId="2080106588"/>
            <ac:spMk id="2" creationId="{851A2737-794D-407C-BCA1-D79454CFDA51}"/>
          </ac:spMkLst>
        </pc:spChg>
        <pc:spChg chg="del mod">
          <ac:chgData name="Venkatesh, Dhananjayan [VISUS]" userId="a0199d1d-0a79-4309-afbe-7ea85bc005cc" providerId="ADAL" clId="{AC7992E2-0EEC-4A43-A36F-DDC752CFC61C}" dt="2022-08-15T11:36:55.935" v="385" actId="478"/>
          <ac:spMkLst>
            <pc:docMk/>
            <pc:sldMk cId="3016141867" sldId="2080106588"/>
            <ac:spMk id="3" creationId="{F6708430-EAA9-44C6-9C85-09ABF9363DF9}"/>
          </ac:spMkLst>
        </pc:spChg>
        <pc:spChg chg="mod ord">
          <ac:chgData name="Venkatesh, Dhananjayan [VISUS]" userId="a0199d1d-0a79-4309-afbe-7ea85bc005cc" providerId="ADAL" clId="{AC7992E2-0EEC-4A43-A36F-DDC752CFC61C}" dt="2022-08-15T11:35:10.485" v="374" actId="700"/>
          <ac:spMkLst>
            <pc:docMk/>
            <pc:sldMk cId="3016141867" sldId="2080106588"/>
            <ac:spMk id="4" creationId="{2957BB12-BE69-4FCE-9B0E-93799BF7D08B}"/>
          </ac:spMkLst>
        </pc:spChg>
        <pc:spChg chg="del mod ord">
          <ac:chgData name="Venkatesh, Dhananjayan [VISUS]" userId="a0199d1d-0a79-4309-afbe-7ea85bc005cc" providerId="ADAL" clId="{AC7992E2-0EEC-4A43-A36F-DDC752CFC61C}" dt="2022-08-15T11:35:25.469" v="380" actId="478"/>
          <ac:spMkLst>
            <pc:docMk/>
            <pc:sldMk cId="3016141867" sldId="2080106588"/>
            <ac:spMk id="5" creationId="{8E48C8F0-DA64-43AD-841A-C0CC297FDE5E}"/>
          </ac:spMkLst>
        </pc:spChg>
        <pc:spChg chg="add mod ord">
          <ac:chgData name="Venkatesh, Dhananjayan [VISUS]" userId="a0199d1d-0a79-4309-afbe-7ea85bc005cc" providerId="ADAL" clId="{AC7992E2-0EEC-4A43-A36F-DDC752CFC61C}" dt="2022-08-15T11:35:20.152" v="379" actId="404"/>
          <ac:spMkLst>
            <pc:docMk/>
            <pc:sldMk cId="3016141867" sldId="2080106588"/>
            <ac:spMk id="6" creationId="{6ED4775A-1F7B-4374-BEE1-89B13EE482CE}"/>
          </ac:spMkLst>
        </pc:spChg>
        <pc:spChg chg="mod">
          <ac:chgData name="Venkatesh, Dhananjayan [VISUS]" userId="a0199d1d-0a79-4309-afbe-7ea85bc005cc" providerId="ADAL" clId="{AC7992E2-0EEC-4A43-A36F-DDC752CFC61C}" dt="2022-08-15T11:36:02.287" v="384" actId="207"/>
          <ac:spMkLst>
            <pc:docMk/>
            <pc:sldMk cId="3016141867" sldId="2080106588"/>
            <ac:spMk id="36" creationId="{FAB42CD1-58C5-4BD1-96E0-EC8F758AC6C2}"/>
          </ac:spMkLst>
        </pc:spChg>
        <pc:spChg chg="mod">
          <ac:chgData name="Venkatesh, Dhananjayan [VISUS]" userId="a0199d1d-0a79-4309-afbe-7ea85bc005cc" providerId="ADAL" clId="{AC7992E2-0EEC-4A43-A36F-DDC752CFC61C}" dt="2022-08-15T11:36:02.287" v="384" actId="207"/>
          <ac:spMkLst>
            <pc:docMk/>
            <pc:sldMk cId="3016141867" sldId="2080106588"/>
            <ac:spMk id="39" creationId="{BFC81BDE-2A73-44E8-9EBC-E9A94B3B6783}"/>
          </ac:spMkLst>
        </pc:spChg>
        <pc:spChg chg="mod">
          <ac:chgData name="Venkatesh, Dhananjayan [VISUS]" userId="a0199d1d-0a79-4309-afbe-7ea85bc005cc" providerId="ADAL" clId="{AC7992E2-0EEC-4A43-A36F-DDC752CFC61C}" dt="2022-08-15T11:35:52.345" v="383" actId="207"/>
          <ac:spMkLst>
            <pc:docMk/>
            <pc:sldMk cId="3016141867" sldId="2080106588"/>
            <ac:spMk id="56" creationId="{63329861-63EE-4BC4-AD0E-1B106DCAFBA2}"/>
          </ac:spMkLst>
        </pc:spChg>
        <pc:spChg chg="mod">
          <ac:chgData name="Venkatesh, Dhananjayan [VISUS]" userId="a0199d1d-0a79-4309-afbe-7ea85bc005cc" providerId="ADAL" clId="{AC7992E2-0EEC-4A43-A36F-DDC752CFC61C}" dt="2022-08-15T11:36:02.287" v="384" actId="207"/>
          <ac:spMkLst>
            <pc:docMk/>
            <pc:sldMk cId="3016141867" sldId="2080106588"/>
            <ac:spMk id="58" creationId="{E33A7922-E677-409D-AEDC-80B4EA711BB1}"/>
          </ac:spMkLst>
        </pc:spChg>
        <pc:spChg chg="mod">
          <ac:chgData name="Venkatesh, Dhananjayan [VISUS]" userId="a0199d1d-0a79-4309-afbe-7ea85bc005cc" providerId="ADAL" clId="{AC7992E2-0EEC-4A43-A36F-DDC752CFC61C}" dt="2022-08-15T11:36:02.287" v="384" actId="207"/>
          <ac:spMkLst>
            <pc:docMk/>
            <pc:sldMk cId="3016141867" sldId="2080106588"/>
            <ac:spMk id="61" creationId="{25A72869-F41C-489D-9EC1-9EA9221AB7BA}"/>
          </ac:spMkLst>
        </pc:spChg>
        <pc:spChg chg="del mod">
          <ac:chgData name="Venkatesh, Dhananjayan [VISUS]" userId="a0199d1d-0a79-4309-afbe-7ea85bc005cc" providerId="ADAL" clId="{AC7992E2-0EEC-4A43-A36F-DDC752CFC61C}" dt="2022-08-15T11:37:02.202" v="389" actId="478"/>
          <ac:spMkLst>
            <pc:docMk/>
            <pc:sldMk cId="3016141867" sldId="2080106588"/>
            <ac:spMk id="64" creationId="{E57403C5-E93F-49DC-BC7C-EF34A342C393}"/>
          </ac:spMkLst>
        </pc:spChg>
        <pc:grpChg chg="mod">
          <ac:chgData name="Venkatesh, Dhananjayan [VISUS]" userId="a0199d1d-0a79-4309-afbe-7ea85bc005cc" providerId="ADAL" clId="{AC7992E2-0EEC-4A43-A36F-DDC752CFC61C}" dt="2022-08-15T11:36:02.287" v="384" actId="207"/>
          <ac:grpSpMkLst>
            <pc:docMk/>
            <pc:sldMk cId="3016141867" sldId="2080106588"/>
            <ac:grpSpMk id="7" creationId="{7B4A5755-556D-457A-A424-BBACADF1A2F7}"/>
          </ac:grpSpMkLst>
        </pc:grpChg>
        <pc:grpChg chg="mod">
          <ac:chgData name="Venkatesh, Dhananjayan [VISUS]" userId="a0199d1d-0a79-4309-afbe-7ea85bc005cc" providerId="ADAL" clId="{AC7992E2-0EEC-4A43-A36F-DDC752CFC61C}" dt="2022-08-15T11:36:02.287" v="384" actId="207"/>
          <ac:grpSpMkLst>
            <pc:docMk/>
            <pc:sldMk cId="3016141867" sldId="2080106588"/>
            <ac:grpSpMk id="8" creationId="{B5F46450-C639-4C76-A93B-CCAEDF7BBE2B}"/>
          </ac:grpSpMkLst>
        </pc:grpChg>
        <pc:grpChg chg="del mod">
          <ac:chgData name="Venkatesh, Dhananjayan [VISUS]" userId="a0199d1d-0a79-4309-afbe-7ea85bc005cc" providerId="ADAL" clId="{AC7992E2-0EEC-4A43-A36F-DDC752CFC61C}" dt="2022-08-15T11:36:57.302" v="386" actId="478"/>
          <ac:grpSpMkLst>
            <pc:docMk/>
            <pc:sldMk cId="3016141867" sldId="2080106588"/>
            <ac:grpSpMk id="9" creationId="{5FEE1D2E-498B-4A1F-A388-1A045C686339}"/>
          </ac:grpSpMkLst>
        </pc:grpChg>
        <pc:grpChg chg="mod">
          <ac:chgData name="Venkatesh, Dhananjayan [VISUS]" userId="a0199d1d-0a79-4309-afbe-7ea85bc005cc" providerId="ADAL" clId="{AC7992E2-0EEC-4A43-A36F-DDC752CFC61C}" dt="2022-08-15T11:36:02.287" v="384" actId="207"/>
          <ac:grpSpMkLst>
            <pc:docMk/>
            <pc:sldMk cId="3016141867" sldId="2080106588"/>
            <ac:grpSpMk id="10" creationId="{C31E9C26-133B-4838-B1E7-1565050B9F2D}"/>
          </ac:grpSpMkLst>
        </pc:grpChg>
        <pc:grpChg chg="mod">
          <ac:chgData name="Venkatesh, Dhananjayan [VISUS]" userId="a0199d1d-0a79-4309-afbe-7ea85bc005cc" providerId="ADAL" clId="{AC7992E2-0EEC-4A43-A36F-DDC752CFC61C}" dt="2022-08-15T11:36:02.287" v="384" actId="207"/>
          <ac:grpSpMkLst>
            <pc:docMk/>
            <pc:sldMk cId="3016141867" sldId="2080106588"/>
            <ac:grpSpMk id="11" creationId="{D3C1E37C-CF8E-48E5-8D99-54FCDB4EB812}"/>
          </ac:grpSpMkLst>
        </pc:grpChg>
        <pc:grpChg chg="mod">
          <ac:chgData name="Venkatesh, Dhananjayan [VISUS]" userId="a0199d1d-0a79-4309-afbe-7ea85bc005cc" providerId="ADAL" clId="{AC7992E2-0EEC-4A43-A36F-DDC752CFC61C}" dt="2022-08-15T11:36:02.287" v="384" actId="207"/>
          <ac:grpSpMkLst>
            <pc:docMk/>
            <pc:sldMk cId="3016141867" sldId="2080106588"/>
            <ac:grpSpMk id="12" creationId="{D253C1AD-80B6-41A4-8622-52E02E768A34}"/>
          </ac:grpSpMkLst>
        </pc:grpChg>
        <pc:grpChg chg="del mod">
          <ac:chgData name="Venkatesh, Dhananjayan [VISUS]" userId="a0199d1d-0a79-4309-afbe-7ea85bc005cc" providerId="ADAL" clId="{AC7992E2-0EEC-4A43-A36F-DDC752CFC61C}" dt="2022-08-15T11:36:55.935" v="385" actId="478"/>
          <ac:grpSpMkLst>
            <pc:docMk/>
            <pc:sldMk cId="3016141867" sldId="2080106588"/>
            <ac:grpSpMk id="41" creationId="{5AE77F70-34DF-46CE-880F-5EF6AA4B0FE9}"/>
          </ac:grpSpMkLst>
        </pc:grpChg>
        <pc:cxnChg chg="mod">
          <ac:chgData name="Venkatesh, Dhananjayan [VISUS]" userId="a0199d1d-0a79-4309-afbe-7ea85bc005cc" providerId="ADAL" clId="{AC7992E2-0EEC-4A43-A36F-DDC752CFC61C}" dt="2022-08-15T11:36:02.287" v="384" actId="207"/>
          <ac:cxnSpMkLst>
            <pc:docMk/>
            <pc:sldMk cId="3016141867" sldId="2080106588"/>
            <ac:cxnSpMk id="20" creationId="{783A1C62-9B15-4B6B-9854-864F39E26BE0}"/>
          </ac:cxnSpMkLst>
        </pc:cxnChg>
        <pc:cxnChg chg="mod">
          <ac:chgData name="Venkatesh, Dhananjayan [VISUS]" userId="a0199d1d-0a79-4309-afbe-7ea85bc005cc" providerId="ADAL" clId="{AC7992E2-0EEC-4A43-A36F-DDC752CFC61C}" dt="2022-08-15T11:36:02.287" v="384" actId="207"/>
          <ac:cxnSpMkLst>
            <pc:docMk/>
            <pc:sldMk cId="3016141867" sldId="2080106588"/>
            <ac:cxnSpMk id="28" creationId="{31EE9D8C-BDB3-492C-8CDD-4A8320ED4D97}"/>
          </ac:cxnSpMkLst>
        </pc:cxnChg>
        <pc:cxnChg chg="mod">
          <ac:chgData name="Venkatesh, Dhananjayan [VISUS]" userId="a0199d1d-0a79-4309-afbe-7ea85bc005cc" providerId="ADAL" clId="{AC7992E2-0EEC-4A43-A36F-DDC752CFC61C}" dt="2022-08-15T11:36:02.287" v="384" actId="207"/>
          <ac:cxnSpMkLst>
            <pc:docMk/>
            <pc:sldMk cId="3016141867" sldId="2080106588"/>
            <ac:cxnSpMk id="2048" creationId="{98447E2D-B55E-4C14-B6F6-DB82CAA16C4B}"/>
          </ac:cxnSpMkLst>
        </pc:cxnChg>
        <pc:cxnChg chg="del mod">
          <ac:chgData name="Venkatesh, Dhananjayan [VISUS]" userId="a0199d1d-0a79-4309-afbe-7ea85bc005cc" providerId="ADAL" clId="{AC7992E2-0EEC-4A43-A36F-DDC752CFC61C}" dt="2022-08-15T11:36:58.685" v="387" actId="478"/>
          <ac:cxnSpMkLst>
            <pc:docMk/>
            <pc:sldMk cId="3016141867" sldId="2080106588"/>
            <ac:cxnSpMk id="2051" creationId="{5418B4E3-8A5F-4C5B-AA13-8C2C09095BCD}"/>
          </ac:cxnSpMkLst>
        </pc:cxnChg>
        <pc:cxnChg chg="del mod">
          <ac:chgData name="Venkatesh, Dhananjayan [VISUS]" userId="a0199d1d-0a79-4309-afbe-7ea85bc005cc" providerId="ADAL" clId="{AC7992E2-0EEC-4A43-A36F-DDC752CFC61C}" dt="2022-08-15T11:36:59.752" v="388" actId="478"/>
          <ac:cxnSpMkLst>
            <pc:docMk/>
            <pc:sldMk cId="3016141867" sldId="2080106588"/>
            <ac:cxnSpMk id="2055" creationId="{8830716D-98EE-48F5-81AB-B8A9E0820ED6}"/>
          </ac:cxnSpMkLst>
        </pc:cxnChg>
        <pc:cxnChg chg="mod">
          <ac:chgData name="Venkatesh, Dhananjayan [VISUS]" userId="a0199d1d-0a79-4309-afbe-7ea85bc005cc" providerId="ADAL" clId="{AC7992E2-0EEC-4A43-A36F-DDC752CFC61C}" dt="2022-08-15T11:36:02.287" v="384" actId="207"/>
          <ac:cxnSpMkLst>
            <pc:docMk/>
            <pc:sldMk cId="3016141867" sldId="2080106588"/>
            <ac:cxnSpMk id="2057" creationId="{FD61742A-6492-45EB-B0A2-95459F49C454}"/>
          </ac:cxnSpMkLst>
        </pc:cxnChg>
        <pc:cxnChg chg="mod">
          <ac:chgData name="Venkatesh, Dhananjayan [VISUS]" userId="a0199d1d-0a79-4309-afbe-7ea85bc005cc" providerId="ADAL" clId="{AC7992E2-0EEC-4A43-A36F-DDC752CFC61C}" dt="2022-08-15T11:36:02.287" v="384" actId="207"/>
          <ac:cxnSpMkLst>
            <pc:docMk/>
            <pc:sldMk cId="3016141867" sldId="2080106588"/>
            <ac:cxnSpMk id="2059" creationId="{2F1273CC-4B47-4764-BEEF-3FB8CAEAE166}"/>
          </ac:cxnSpMkLst>
        </pc:cxnChg>
      </pc:sldChg>
      <pc:sldChg chg="addSp delSp modSp add mod ord modClrScheme chgLayout">
        <pc:chgData name="Venkatesh, Dhananjayan [VISUS]" userId="a0199d1d-0a79-4309-afbe-7ea85bc005cc" providerId="ADAL" clId="{AC7992E2-0EEC-4A43-A36F-DDC752CFC61C}" dt="2022-08-24T16:19:47.545" v="20513" actId="14100"/>
        <pc:sldMkLst>
          <pc:docMk/>
          <pc:sldMk cId="933983488" sldId="2080106592"/>
        </pc:sldMkLst>
        <pc:spChg chg="add mod ord">
          <ac:chgData name="Venkatesh, Dhananjayan [VISUS]" userId="a0199d1d-0a79-4309-afbe-7ea85bc005cc" providerId="ADAL" clId="{AC7992E2-0EEC-4A43-A36F-DDC752CFC61C}" dt="2022-08-24T16:19:19.061" v="20454" actId="14100"/>
          <ac:spMkLst>
            <pc:docMk/>
            <pc:sldMk cId="933983488" sldId="2080106592"/>
            <ac:spMk id="2" creationId="{53E5D912-FA69-46C1-BD44-20B170389797}"/>
          </ac:spMkLst>
        </pc:spChg>
        <pc:spChg chg="del mod ord">
          <ac:chgData name="Venkatesh, Dhananjayan [VISUS]" userId="a0199d1d-0a79-4309-afbe-7ea85bc005cc" providerId="ADAL" clId="{AC7992E2-0EEC-4A43-A36F-DDC752CFC61C}" dt="2022-08-15T11:38:12.719" v="403" actId="478"/>
          <ac:spMkLst>
            <pc:docMk/>
            <pc:sldMk cId="933983488" sldId="2080106592"/>
            <ac:spMk id="2" creationId="{851A2737-794D-407C-BCA1-D79454CFDA51}"/>
          </ac:spMkLst>
        </pc:spChg>
        <pc:spChg chg="add del mod">
          <ac:chgData name="Venkatesh, Dhananjayan [VISUS]" userId="a0199d1d-0a79-4309-afbe-7ea85bc005cc" providerId="ADAL" clId="{AC7992E2-0EEC-4A43-A36F-DDC752CFC61C}" dt="2022-08-19T10:15:11.434" v="16870" actId="478"/>
          <ac:spMkLst>
            <pc:docMk/>
            <pc:sldMk cId="933983488" sldId="2080106592"/>
            <ac:spMk id="2" creationId="{951F15EE-FD22-4B19-89BC-87B9D88AE6D4}"/>
          </ac:spMkLst>
        </pc:spChg>
        <pc:spChg chg="del mod">
          <ac:chgData name="Venkatesh, Dhananjayan [VISUS]" userId="a0199d1d-0a79-4309-afbe-7ea85bc005cc" providerId="ADAL" clId="{AC7992E2-0EEC-4A43-A36F-DDC752CFC61C}" dt="2022-08-17T20:55:18.334" v="6739" actId="478"/>
          <ac:spMkLst>
            <pc:docMk/>
            <pc:sldMk cId="933983488" sldId="2080106592"/>
            <ac:spMk id="3" creationId="{FF1A7E55-59F1-4F6B-AAB7-1A8792365497}"/>
          </ac:spMkLst>
        </pc:spChg>
        <pc:spChg chg="mod ord">
          <ac:chgData name="Venkatesh, Dhananjayan [VISUS]" userId="a0199d1d-0a79-4309-afbe-7ea85bc005cc" providerId="ADAL" clId="{AC7992E2-0EEC-4A43-A36F-DDC752CFC61C}" dt="2022-08-17T21:08:14.854" v="6986" actId="122"/>
          <ac:spMkLst>
            <pc:docMk/>
            <pc:sldMk cId="933983488" sldId="2080106592"/>
            <ac:spMk id="4" creationId="{C558FD48-27D8-4BE8-B444-44E258AFE1DC}"/>
          </ac:spMkLst>
        </pc:spChg>
        <pc:spChg chg="add del mod ord">
          <ac:chgData name="Venkatesh, Dhananjayan [VISUS]" userId="a0199d1d-0a79-4309-afbe-7ea85bc005cc" providerId="ADAL" clId="{AC7992E2-0EEC-4A43-A36F-DDC752CFC61C}" dt="2022-08-15T11:37:21.572" v="391" actId="700"/>
          <ac:spMkLst>
            <pc:docMk/>
            <pc:sldMk cId="933983488" sldId="2080106592"/>
            <ac:spMk id="5" creationId="{54675223-7280-4751-9139-96390865694C}"/>
          </ac:spMkLst>
        </pc:spChg>
        <pc:spChg chg="add del mod">
          <ac:chgData name="Venkatesh, Dhananjayan [VISUS]" userId="a0199d1d-0a79-4309-afbe-7ea85bc005cc" providerId="ADAL" clId="{AC7992E2-0EEC-4A43-A36F-DDC752CFC61C}" dt="2022-08-24T10:38:50.832" v="20191" actId="478"/>
          <ac:spMkLst>
            <pc:docMk/>
            <pc:sldMk cId="933983488" sldId="2080106592"/>
            <ac:spMk id="5" creationId="{9673C4A0-F783-43F6-B805-5BB8DD2A837E}"/>
          </ac:spMkLst>
        </pc:spChg>
        <pc:spChg chg="add del mod ord">
          <ac:chgData name="Venkatesh, Dhananjayan [VISUS]" userId="a0199d1d-0a79-4309-afbe-7ea85bc005cc" providerId="ADAL" clId="{AC7992E2-0EEC-4A43-A36F-DDC752CFC61C}" dt="2022-08-15T11:37:42.842" v="392" actId="700"/>
          <ac:spMkLst>
            <pc:docMk/>
            <pc:sldMk cId="933983488" sldId="2080106592"/>
            <ac:spMk id="6" creationId="{F5F5CE0C-B53C-42FF-B013-EBE218FDC2B2}"/>
          </ac:spMkLst>
        </pc:spChg>
        <pc:spChg chg="add del mod ord">
          <ac:chgData name="Venkatesh, Dhananjayan [VISUS]" userId="a0199d1d-0a79-4309-afbe-7ea85bc005cc" providerId="ADAL" clId="{AC7992E2-0EEC-4A43-A36F-DDC752CFC61C}" dt="2022-08-22T12:39:59.824" v="18029" actId="12788"/>
          <ac:spMkLst>
            <pc:docMk/>
            <pc:sldMk cId="933983488" sldId="2080106592"/>
            <ac:spMk id="7" creationId="{4D0E7BAD-8A27-4E4A-9502-DFC3D545EF22}"/>
          </ac:spMkLst>
        </pc:spChg>
        <pc:spChg chg="add del mod">
          <ac:chgData name="Venkatesh, Dhananjayan [VISUS]" userId="a0199d1d-0a79-4309-afbe-7ea85bc005cc" providerId="ADAL" clId="{AC7992E2-0EEC-4A43-A36F-DDC752CFC61C}" dt="2022-08-15T11:38:18.556" v="406" actId="478"/>
          <ac:spMkLst>
            <pc:docMk/>
            <pc:sldMk cId="933983488" sldId="2080106592"/>
            <ac:spMk id="9" creationId="{C3E38D10-0C66-4A85-A912-5CECB54F9D4C}"/>
          </ac:spMkLst>
        </pc:spChg>
        <pc:spChg chg="add del mod">
          <ac:chgData name="Venkatesh, Dhananjayan [VISUS]" userId="a0199d1d-0a79-4309-afbe-7ea85bc005cc" providerId="ADAL" clId="{AC7992E2-0EEC-4A43-A36F-DDC752CFC61C}" dt="2022-08-15T11:38:16.735" v="405" actId="478"/>
          <ac:spMkLst>
            <pc:docMk/>
            <pc:sldMk cId="933983488" sldId="2080106592"/>
            <ac:spMk id="11" creationId="{FE6B4B0F-D994-425F-AB51-6C591F2441F0}"/>
          </ac:spMkLst>
        </pc:spChg>
        <pc:spChg chg="del mod">
          <ac:chgData name="Venkatesh, Dhananjayan [VISUS]" userId="a0199d1d-0a79-4309-afbe-7ea85bc005cc" providerId="ADAL" clId="{AC7992E2-0EEC-4A43-A36F-DDC752CFC61C}" dt="2022-08-17T20:42:45.805" v="6661" actId="478"/>
          <ac:spMkLst>
            <pc:docMk/>
            <pc:sldMk cId="933983488" sldId="2080106592"/>
            <ac:spMk id="15" creationId="{72C8D714-9607-4662-A671-60AA0E65636D}"/>
          </ac:spMkLst>
        </pc:spChg>
        <pc:spChg chg="mod">
          <ac:chgData name="Venkatesh, Dhananjayan [VISUS]" userId="a0199d1d-0a79-4309-afbe-7ea85bc005cc" providerId="ADAL" clId="{AC7992E2-0EEC-4A43-A36F-DDC752CFC61C}" dt="2022-08-24T16:19:01.349" v="20451" actId="1036"/>
          <ac:spMkLst>
            <pc:docMk/>
            <pc:sldMk cId="933983488" sldId="2080106592"/>
            <ac:spMk id="36" creationId="{FAB42CD1-58C5-4BD1-96E0-EC8F758AC6C2}"/>
          </ac:spMkLst>
        </pc:spChg>
        <pc:spChg chg="mod">
          <ac:chgData name="Venkatesh, Dhananjayan [VISUS]" userId="a0199d1d-0a79-4309-afbe-7ea85bc005cc" providerId="ADAL" clId="{AC7992E2-0EEC-4A43-A36F-DDC752CFC61C}" dt="2022-08-17T21:12:34.523" v="7189" actId="1076"/>
          <ac:spMkLst>
            <pc:docMk/>
            <pc:sldMk cId="933983488" sldId="2080106592"/>
            <ac:spMk id="39" creationId="{BFC81BDE-2A73-44E8-9EBC-E9A94B3B6783}"/>
          </ac:spMkLst>
        </pc:spChg>
        <pc:spChg chg="add del mod">
          <ac:chgData name="Venkatesh, Dhananjayan [VISUS]" userId="a0199d1d-0a79-4309-afbe-7ea85bc005cc" providerId="ADAL" clId="{AC7992E2-0EEC-4A43-A36F-DDC752CFC61C}" dt="2022-08-15T11:40:21.785" v="424" actId="478"/>
          <ac:spMkLst>
            <pc:docMk/>
            <pc:sldMk cId="933983488" sldId="2080106592"/>
            <ac:spMk id="40" creationId="{ACB8182D-9AF8-47CB-98A5-FBB7E4D256BD}"/>
          </ac:spMkLst>
        </pc:spChg>
        <pc:spChg chg="mod">
          <ac:chgData name="Venkatesh, Dhananjayan [VISUS]" userId="a0199d1d-0a79-4309-afbe-7ea85bc005cc" providerId="ADAL" clId="{AC7992E2-0EEC-4A43-A36F-DDC752CFC61C}" dt="2022-08-17T20:53:16.919" v="6711" actId="1076"/>
          <ac:spMkLst>
            <pc:docMk/>
            <pc:sldMk cId="933983488" sldId="2080106592"/>
            <ac:spMk id="41" creationId="{96C6D6A0-7843-43C1-B028-D7E4F7A71CC6}"/>
          </ac:spMkLst>
        </pc:spChg>
        <pc:spChg chg="del mod">
          <ac:chgData name="Venkatesh, Dhananjayan [VISUS]" userId="a0199d1d-0a79-4309-afbe-7ea85bc005cc" providerId="ADAL" clId="{AC7992E2-0EEC-4A43-A36F-DDC752CFC61C}" dt="2022-08-15T11:38:03.368" v="402"/>
          <ac:spMkLst>
            <pc:docMk/>
            <pc:sldMk cId="933983488" sldId="2080106592"/>
            <ac:spMk id="43" creationId="{76282051-0F57-4B31-B943-A0E23B430D54}"/>
          </ac:spMkLst>
        </pc:spChg>
        <pc:spChg chg="del mod">
          <ac:chgData name="Venkatesh, Dhananjayan [VISUS]" userId="a0199d1d-0a79-4309-afbe-7ea85bc005cc" providerId="ADAL" clId="{AC7992E2-0EEC-4A43-A36F-DDC752CFC61C}" dt="2022-08-17T20:42:50.989" v="6665" actId="478"/>
          <ac:spMkLst>
            <pc:docMk/>
            <pc:sldMk cId="933983488" sldId="2080106592"/>
            <ac:spMk id="46" creationId="{37651902-A2D0-4110-AA79-338298D20F07}"/>
          </ac:spMkLst>
        </pc:spChg>
        <pc:spChg chg="del mod">
          <ac:chgData name="Venkatesh, Dhananjayan [VISUS]" userId="a0199d1d-0a79-4309-afbe-7ea85bc005cc" providerId="ADAL" clId="{AC7992E2-0EEC-4A43-A36F-DDC752CFC61C}" dt="2022-08-17T20:43:20.334" v="6672" actId="478"/>
          <ac:spMkLst>
            <pc:docMk/>
            <pc:sldMk cId="933983488" sldId="2080106592"/>
            <ac:spMk id="47" creationId="{439CA754-263E-4952-99BA-15F2DC593FD5}"/>
          </ac:spMkLst>
        </pc:spChg>
        <pc:spChg chg="mod">
          <ac:chgData name="Venkatesh, Dhananjayan [VISUS]" userId="a0199d1d-0a79-4309-afbe-7ea85bc005cc" providerId="ADAL" clId="{AC7992E2-0EEC-4A43-A36F-DDC752CFC61C}" dt="2022-08-17T20:53:15.187" v="6708" actId="1076"/>
          <ac:spMkLst>
            <pc:docMk/>
            <pc:sldMk cId="933983488" sldId="2080106592"/>
            <ac:spMk id="48" creationId="{1989DE56-EF59-428D-9245-4385781E18AB}"/>
          </ac:spMkLst>
        </pc:spChg>
        <pc:spChg chg="add mod">
          <ac:chgData name="Venkatesh, Dhananjayan [VISUS]" userId="a0199d1d-0a79-4309-afbe-7ea85bc005cc" providerId="ADAL" clId="{AC7992E2-0EEC-4A43-A36F-DDC752CFC61C}" dt="2022-08-19T10:14:55.889" v="16869" actId="1076"/>
          <ac:spMkLst>
            <pc:docMk/>
            <pc:sldMk cId="933983488" sldId="2080106592"/>
            <ac:spMk id="49" creationId="{442540E1-CD7E-4964-83D2-CD15CD1BDD90}"/>
          </ac:spMkLst>
        </pc:spChg>
        <pc:spChg chg="del mod">
          <ac:chgData name="Venkatesh, Dhananjayan [VISUS]" userId="a0199d1d-0a79-4309-afbe-7ea85bc005cc" providerId="ADAL" clId="{AC7992E2-0EEC-4A43-A36F-DDC752CFC61C}" dt="2022-08-17T20:42:39.117" v="6657" actId="478"/>
          <ac:spMkLst>
            <pc:docMk/>
            <pc:sldMk cId="933983488" sldId="2080106592"/>
            <ac:spMk id="50" creationId="{6FE2D14D-2D32-4B14-83F4-13F2843FA987}"/>
          </ac:spMkLst>
        </pc:spChg>
        <pc:spChg chg="del mod">
          <ac:chgData name="Venkatesh, Dhananjayan [VISUS]" userId="a0199d1d-0a79-4309-afbe-7ea85bc005cc" providerId="ADAL" clId="{AC7992E2-0EEC-4A43-A36F-DDC752CFC61C}" dt="2022-08-17T20:43:22.049" v="6674" actId="478"/>
          <ac:spMkLst>
            <pc:docMk/>
            <pc:sldMk cId="933983488" sldId="2080106592"/>
            <ac:spMk id="51" creationId="{26016FC9-9388-40DF-B7A2-75E4A716E42B}"/>
          </ac:spMkLst>
        </pc:spChg>
        <pc:spChg chg="add del mod">
          <ac:chgData name="Venkatesh, Dhananjayan [VISUS]" userId="a0199d1d-0a79-4309-afbe-7ea85bc005cc" providerId="ADAL" clId="{AC7992E2-0EEC-4A43-A36F-DDC752CFC61C}" dt="2022-08-17T20:43:13.440" v="6667" actId="478"/>
          <ac:spMkLst>
            <pc:docMk/>
            <pc:sldMk cId="933983488" sldId="2080106592"/>
            <ac:spMk id="52" creationId="{D3FE7A67-EDC5-4867-8CDE-A1E941DF84A7}"/>
          </ac:spMkLst>
        </pc:spChg>
        <pc:spChg chg="del mod">
          <ac:chgData name="Venkatesh, Dhananjayan [VISUS]" userId="a0199d1d-0a79-4309-afbe-7ea85bc005cc" providerId="ADAL" clId="{AC7992E2-0EEC-4A43-A36F-DDC752CFC61C}" dt="2022-08-17T20:43:21.344" v="6673" actId="478"/>
          <ac:spMkLst>
            <pc:docMk/>
            <pc:sldMk cId="933983488" sldId="2080106592"/>
            <ac:spMk id="53" creationId="{95038A63-D69D-40DF-8685-08B2B79B2EE2}"/>
          </ac:spMkLst>
        </pc:spChg>
        <pc:spChg chg="add del mod">
          <ac:chgData name="Venkatesh, Dhananjayan [VISUS]" userId="a0199d1d-0a79-4309-afbe-7ea85bc005cc" providerId="ADAL" clId="{AC7992E2-0EEC-4A43-A36F-DDC752CFC61C}" dt="2022-08-15T11:46:04.475" v="481"/>
          <ac:spMkLst>
            <pc:docMk/>
            <pc:sldMk cId="933983488" sldId="2080106592"/>
            <ac:spMk id="54" creationId="{FAC17FC4-C319-4C48-81DE-519391B72DFB}"/>
          </ac:spMkLst>
        </pc:spChg>
        <pc:spChg chg="add mod">
          <ac:chgData name="Venkatesh, Dhananjayan [VISUS]" userId="a0199d1d-0a79-4309-afbe-7ea85bc005cc" providerId="ADAL" clId="{AC7992E2-0EEC-4A43-A36F-DDC752CFC61C}" dt="2022-08-20T13:33:32.155" v="17279" actId="1076"/>
          <ac:spMkLst>
            <pc:docMk/>
            <pc:sldMk cId="933983488" sldId="2080106592"/>
            <ac:spMk id="56" creationId="{CAF42DFA-B2F3-4E87-97A6-6ABE79E422C9}"/>
          </ac:spMkLst>
        </pc:spChg>
        <pc:spChg chg="mod">
          <ac:chgData name="Venkatesh, Dhananjayan [VISUS]" userId="a0199d1d-0a79-4309-afbe-7ea85bc005cc" providerId="ADAL" clId="{AC7992E2-0EEC-4A43-A36F-DDC752CFC61C}" dt="2022-08-17T20:53:13.730" v="6704" actId="1076"/>
          <ac:spMkLst>
            <pc:docMk/>
            <pc:sldMk cId="933983488" sldId="2080106592"/>
            <ac:spMk id="57" creationId="{13758F31-4E70-4B62-B31F-1DB8DCA7483C}"/>
          </ac:spMkLst>
        </pc:spChg>
        <pc:spChg chg="add del mod">
          <ac:chgData name="Venkatesh, Dhananjayan [VISUS]" userId="a0199d1d-0a79-4309-afbe-7ea85bc005cc" providerId="ADAL" clId="{AC7992E2-0EEC-4A43-A36F-DDC752CFC61C}" dt="2022-08-19T10:14:44.538" v="16856" actId="478"/>
          <ac:spMkLst>
            <pc:docMk/>
            <pc:sldMk cId="933983488" sldId="2080106592"/>
            <ac:spMk id="57" creationId="{B284E8B6-9929-48E2-80DC-A117092D97A5}"/>
          </ac:spMkLst>
        </pc:spChg>
        <pc:spChg chg="del mod">
          <ac:chgData name="Venkatesh, Dhananjayan [VISUS]" userId="a0199d1d-0a79-4309-afbe-7ea85bc005cc" providerId="ADAL" clId="{AC7992E2-0EEC-4A43-A36F-DDC752CFC61C}" dt="2022-08-20T13:33:23.697" v="17277" actId="478"/>
          <ac:spMkLst>
            <pc:docMk/>
            <pc:sldMk cId="933983488" sldId="2080106592"/>
            <ac:spMk id="58" creationId="{E33A7922-E677-409D-AEDC-80B4EA711BB1}"/>
          </ac:spMkLst>
        </pc:spChg>
        <pc:spChg chg="del mod">
          <ac:chgData name="Venkatesh, Dhananjayan [VISUS]" userId="a0199d1d-0a79-4309-afbe-7ea85bc005cc" providerId="ADAL" clId="{AC7992E2-0EEC-4A43-A36F-DDC752CFC61C}" dt="2022-08-17T20:43:18.992" v="6671" actId="478"/>
          <ac:spMkLst>
            <pc:docMk/>
            <pc:sldMk cId="933983488" sldId="2080106592"/>
            <ac:spMk id="59" creationId="{3ADD9924-F7DE-4433-AB41-BAB06764348B}"/>
          </ac:spMkLst>
        </pc:spChg>
        <pc:spChg chg="mod">
          <ac:chgData name="Venkatesh, Dhananjayan [VISUS]" userId="a0199d1d-0a79-4309-afbe-7ea85bc005cc" providerId="ADAL" clId="{AC7992E2-0EEC-4A43-A36F-DDC752CFC61C}" dt="2022-08-20T13:33:04.155" v="17270"/>
          <ac:spMkLst>
            <pc:docMk/>
            <pc:sldMk cId="933983488" sldId="2080106592"/>
            <ac:spMk id="59" creationId="{E0C72D50-F81B-4572-98FF-E672D5BD6C07}"/>
          </ac:spMkLst>
        </pc:spChg>
        <pc:spChg chg="del mod">
          <ac:chgData name="Venkatesh, Dhananjayan [VISUS]" userId="a0199d1d-0a79-4309-afbe-7ea85bc005cc" providerId="ADAL" clId="{AC7992E2-0EEC-4A43-A36F-DDC752CFC61C}" dt="2022-08-17T21:12:52.040" v="7192" actId="478"/>
          <ac:spMkLst>
            <pc:docMk/>
            <pc:sldMk cId="933983488" sldId="2080106592"/>
            <ac:spMk id="60" creationId="{BCC3C561-58F0-4017-9BEC-542FED4F6716}"/>
          </ac:spMkLst>
        </pc:spChg>
        <pc:spChg chg="mod">
          <ac:chgData name="Venkatesh, Dhananjayan [VISUS]" userId="a0199d1d-0a79-4309-afbe-7ea85bc005cc" providerId="ADAL" clId="{AC7992E2-0EEC-4A43-A36F-DDC752CFC61C}" dt="2022-08-24T16:14:55.894" v="20402" actId="1076"/>
          <ac:spMkLst>
            <pc:docMk/>
            <pc:sldMk cId="933983488" sldId="2080106592"/>
            <ac:spMk id="61" creationId="{25A72869-F41C-489D-9EC1-9EA9221AB7BA}"/>
          </ac:spMkLst>
        </pc:spChg>
        <pc:spChg chg="add mod">
          <ac:chgData name="Venkatesh, Dhananjayan [VISUS]" userId="a0199d1d-0a79-4309-afbe-7ea85bc005cc" providerId="ADAL" clId="{AC7992E2-0EEC-4A43-A36F-DDC752CFC61C}" dt="2022-08-22T12:31:23.123" v="17855" actId="1076"/>
          <ac:spMkLst>
            <pc:docMk/>
            <pc:sldMk cId="933983488" sldId="2080106592"/>
            <ac:spMk id="62" creationId="{3BAF87DE-68D7-4BD3-AA13-0B3072DE7FC9}"/>
          </ac:spMkLst>
        </pc:spChg>
        <pc:spChg chg="add mod">
          <ac:chgData name="Venkatesh, Dhananjayan [VISUS]" userId="a0199d1d-0a79-4309-afbe-7ea85bc005cc" providerId="ADAL" clId="{AC7992E2-0EEC-4A43-A36F-DDC752CFC61C}" dt="2022-08-23T17:28:56.946" v="19889" actId="20577"/>
          <ac:spMkLst>
            <pc:docMk/>
            <pc:sldMk cId="933983488" sldId="2080106592"/>
            <ac:spMk id="63" creationId="{1BF12CA6-652C-477B-94BC-9D3B37F45971}"/>
          </ac:spMkLst>
        </pc:spChg>
        <pc:spChg chg="del mod">
          <ac:chgData name="Venkatesh, Dhananjayan [VISUS]" userId="a0199d1d-0a79-4309-afbe-7ea85bc005cc" providerId="ADAL" clId="{AC7992E2-0EEC-4A43-A36F-DDC752CFC61C}" dt="2022-08-17T20:42:47.169" v="6662" actId="478"/>
          <ac:spMkLst>
            <pc:docMk/>
            <pc:sldMk cId="933983488" sldId="2080106592"/>
            <ac:spMk id="63" creationId="{9A2C5D5A-6F94-43F7-998A-A3B447CEFD52}"/>
          </ac:spMkLst>
        </pc:spChg>
        <pc:spChg chg="add del mod">
          <ac:chgData name="Venkatesh, Dhananjayan [VISUS]" userId="a0199d1d-0a79-4309-afbe-7ea85bc005cc" providerId="ADAL" clId="{AC7992E2-0EEC-4A43-A36F-DDC752CFC61C}" dt="2022-08-22T12:34:47.963" v="17894" actId="478"/>
          <ac:spMkLst>
            <pc:docMk/>
            <pc:sldMk cId="933983488" sldId="2080106592"/>
            <ac:spMk id="64" creationId="{99780248-63E9-446A-8F7C-F8F49B524A07}"/>
          </ac:spMkLst>
        </pc:spChg>
        <pc:spChg chg="del mod">
          <ac:chgData name="Venkatesh, Dhananjayan [VISUS]" userId="a0199d1d-0a79-4309-afbe-7ea85bc005cc" providerId="ADAL" clId="{AC7992E2-0EEC-4A43-A36F-DDC752CFC61C}" dt="2022-08-17T20:42:44.781" v="6660" actId="478"/>
          <ac:spMkLst>
            <pc:docMk/>
            <pc:sldMk cId="933983488" sldId="2080106592"/>
            <ac:spMk id="66" creationId="{42678E31-83B5-4E30-A6D9-DA0437177B2A}"/>
          </ac:spMkLst>
        </pc:spChg>
        <pc:spChg chg="del mod">
          <ac:chgData name="Venkatesh, Dhananjayan [VISUS]" userId="a0199d1d-0a79-4309-afbe-7ea85bc005cc" providerId="ADAL" clId="{AC7992E2-0EEC-4A43-A36F-DDC752CFC61C}" dt="2022-08-17T20:42:40.401" v="6658" actId="478"/>
          <ac:spMkLst>
            <pc:docMk/>
            <pc:sldMk cId="933983488" sldId="2080106592"/>
            <ac:spMk id="68" creationId="{30971120-5ADA-467C-9B26-D826A3E0EFA7}"/>
          </ac:spMkLst>
        </pc:spChg>
        <pc:spChg chg="add del mod">
          <ac:chgData name="Venkatesh, Dhananjayan [VISUS]" userId="a0199d1d-0a79-4309-afbe-7ea85bc005cc" providerId="ADAL" clId="{AC7992E2-0EEC-4A43-A36F-DDC752CFC61C}" dt="2022-08-17T20:43:15.919" v="6669" actId="478"/>
          <ac:spMkLst>
            <pc:docMk/>
            <pc:sldMk cId="933983488" sldId="2080106592"/>
            <ac:spMk id="69" creationId="{7CCFDEE1-E284-4F66-9014-A9D7B864072B}"/>
          </ac:spMkLst>
        </pc:spChg>
        <pc:spChg chg="add mod">
          <ac:chgData name="Venkatesh, Dhananjayan [VISUS]" userId="a0199d1d-0a79-4309-afbe-7ea85bc005cc" providerId="ADAL" clId="{AC7992E2-0EEC-4A43-A36F-DDC752CFC61C}" dt="2022-08-17T21:22:45.848" v="7257" actId="1076"/>
          <ac:spMkLst>
            <pc:docMk/>
            <pc:sldMk cId="933983488" sldId="2080106592"/>
            <ac:spMk id="70" creationId="{38D88413-39D2-4D19-8FEE-C1DE38067B79}"/>
          </ac:spMkLst>
        </pc:spChg>
        <pc:spChg chg="add del mod">
          <ac:chgData name="Venkatesh, Dhananjayan [VISUS]" userId="a0199d1d-0a79-4309-afbe-7ea85bc005cc" providerId="ADAL" clId="{AC7992E2-0EEC-4A43-A36F-DDC752CFC61C}" dt="2022-08-17T20:43:25.232" v="6675" actId="478"/>
          <ac:spMkLst>
            <pc:docMk/>
            <pc:sldMk cId="933983488" sldId="2080106592"/>
            <ac:spMk id="72" creationId="{00BADECD-16BA-485B-93FA-1C9E8CB51B58}"/>
          </ac:spMkLst>
        </pc:spChg>
        <pc:spChg chg="add mod">
          <ac:chgData name="Venkatesh, Dhananjayan [VISUS]" userId="a0199d1d-0a79-4309-afbe-7ea85bc005cc" providerId="ADAL" clId="{AC7992E2-0EEC-4A43-A36F-DDC752CFC61C}" dt="2022-08-22T12:31:12.334" v="17854" actId="1036"/>
          <ac:spMkLst>
            <pc:docMk/>
            <pc:sldMk cId="933983488" sldId="2080106592"/>
            <ac:spMk id="72" creationId="{9017F1E9-005C-423E-BD37-56979257CE28}"/>
          </ac:spMkLst>
        </pc:spChg>
        <pc:spChg chg="add del mod">
          <ac:chgData name="Venkatesh, Dhananjayan [VISUS]" userId="a0199d1d-0a79-4309-afbe-7ea85bc005cc" providerId="ADAL" clId="{AC7992E2-0EEC-4A43-A36F-DDC752CFC61C}" dt="2022-08-22T12:30:03.572" v="17841" actId="478"/>
          <ac:spMkLst>
            <pc:docMk/>
            <pc:sldMk cId="933983488" sldId="2080106592"/>
            <ac:spMk id="74" creationId="{52CB26A5-0A72-4144-AA73-2108403D2286}"/>
          </ac:spMkLst>
        </pc:spChg>
        <pc:spChg chg="add mod">
          <ac:chgData name="Venkatesh, Dhananjayan [VISUS]" userId="a0199d1d-0a79-4309-afbe-7ea85bc005cc" providerId="ADAL" clId="{AC7992E2-0EEC-4A43-A36F-DDC752CFC61C}" dt="2022-08-24T16:16:14.973" v="20422" actId="1076"/>
          <ac:spMkLst>
            <pc:docMk/>
            <pc:sldMk cId="933983488" sldId="2080106592"/>
            <ac:spMk id="76" creationId="{AE843425-56C3-4C38-B55C-C9B1C68CDE17}"/>
          </ac:spMkLst>
        </pc:spChg>
        <pc:spChg chg="mod">
          <ac:chgData name="Venkatesh, Dhananjayan [VISUS]" userId="a0199d1d-0a79-4309-afbe-7ea85bc005cc" providerId="ADAL" clId="{AC7992E2-0EEC-4A43-A36F-DDC752CFC61C}" dt="2022-08-17T20:53:12.983" v="6703" actId="1076"/>
          <ac:spMkLst>
            <pc:docMk/>
            <pc:sldMk cId="933983488" sldId="2080106592"/>
            <ac:spMk id="77" creationId="{0F15C02D-862E-410D-B69C-A2D460785B18}"/>
          </ac:spMkLst>
        </pc:spChg>
        <pc:spChg chg="add mod">
          <ac:chgData name="Venkatesh, Dhananjayan [VISUS]" userId="a0199d1d-0a79-4309-afbe-7ea85bc005cc" providerId="ADAL" clId="{AC7992E2-0EEC-4A43-A36F-DDC752CFC61C}" dt="2022-08-24T16:19:12.532" v="20452"/>
          <ac:spMkLst>
            <pc:docMk/>
            <pc:sldMk cId="933983488" sldId="2080106592"/>
            <ac:spMk id="77" creationId="{DCFEA5BC-A632-4495-9C30-164D46BDE56A}"/>
          </ac:spMkLst>
        </pc:spChg>
        <pc:spChg chg="add mod">
          <ac:chgData name="Venkatesh, Dhananjayan [VISUS]" userId="a0199d1d-0a79-4309-afbe-7ea85bc005cc" providerId="ADAL" clId="{AC7992E2-0EEC-4A43-A36F-DDC752CFC61C}" dt="2022-08-24T16:19:47.545" v="20513" actId="14100"/>
          <ac:spMkLst>
            <pc:docMk/>
            <pc:sldMk cId="933983488" sldId="2080106592"/>
            <ac:spMk id="78" creationId="{A75C5185-E1F1-4A5A-947C-2C2EF0135F45}"/>
          </ac:spMkLst>
        </pc:spChg>
        <pc:spChg chg="mod">
          <ac:chgData name="Venkatesh, Dhananjayan [VISUS]" userId="a0199d1d-0a79-4309-afbe-7ea85bc005cc" providerId="ADAL" clId="{AC7992E2-0EEC-4A43-A36F-DDC752CFC61C}" dt="2022-08-17T20:52:20.396" v="6688"/>
          <ac:spMkLst>
            <pc:docMk/>
            <pc:sldMk cId="933983488" sldId="2080106592"/>
            <ac:spMk id="80" creationId="{0940390D-2210-4E8E-A574-08F60CD6AC35}"/>
          </ac:spMkLst>
        </pc:spChg>
        <pc:spChg chg="mod">
          <ac:chgData name="Venkatesh, Dhananjayan [VISUS]" userId="a0199d1d-0a79-4309-afbe-7ea85bc005cc" providerId="ADAL" clId="{AC7992E2-0EEC-4A43-A36F-DDC752CFC61C}" dt="2022-08-17T20:52:28.729" v="6690"/>
          <ac:spMkLst>
            <pc:docMk/>
            <pc:sldMk cId="933983488" sldId="2080106592"/>
            <ac:spMk id="83" creationId="{970F4D87-A162-4823-8E32-AE4BBF2B51EB}"/>
          </ac:spMkLst>
        </pc:spChg>
        <pc:spChg chg="mod">
          <ac:chgData name="Venkatesh, Dhananjayan [VISUS]" userId="a0199d1d-0a79-4309-afbe-7ea85bc005cc" providerId="ADAL" clId="{AC7992E2-0EEC-4A43-A36F-DDC752CFC61C}" dt="2022-08-17T20:52:41.695" v="6692"/>
          <ac:spMkLst>
            <pc:docMk/>
            <pc:sldMk cId="933983488" sldId="2080106592"/>
            <ac:spMk id="86" creationId="{A70013F6-00D7-4414-AA6F-DBF86BE303E8}"/>
          </ac:spMkLst>
        </pc:spChg>
        <pc:spChg chg="mod">
          <ac:chgData name="Venkatesh, Dhananjayan [VISUS]" userId="a0199d1d-0a79-4309-afbe-7ea85bc005cc" providerId="ADAL" clId="{AC7992E2-0EEC-4A43-A36F-DDC752CFC61C}" dt="2022-08-17T20:52:55.740" v="6694"/>
          <ac:spMkLst>
            <pc:docMk/>
            <pc:sldMk cId="933983488" sldId="2080106592"/>
            <ac:spMk id="89" creationId="{2DFCCC75-2DD4-4E2A-BE3D-C4BA9C04B946}"/>
          </ac:spMkLst>
        </pc:spChg>
        <pc:spChg chg="mod">
          <ac:chgData name="Venkatesh, Dhananjayan [VISUS]" userId="a0199d1d-0a79-4309-afbe-7ea85bc005cc" providerId="ADAL" clId="{AC7992E2-0EEC-4A43-A36F-DDC752CFC61C}" dt="2022-08-17T20:52:55.740" v="6694"/>
          <ac:spMkLst>
            <pc:docMk/>
            <pc:sldMk cId="933983488" sldId="2080106592"/>
            <ac:spMk id="92" creationId="{BEBA0948-A11B-4E0A-BD16-60EACE11E1BC}"/>
          </ac:spMkLst>
        </pc:spChg>
        <pc:spChg chg="add del mod">
          <ac:chgData name="Venkatesh, Dhananjayan [VISUS]" userId="a0199d1d-0a79-4309-afbe-7ea85bc005cc" providerId="ADAL" clId="{AC7992E2-0EEC-4A43-A36F-DDC752CFC61C}" dt="2022-08-17T20:58:54.384" v="6788" actId="478"/>
          <ac:spMkLst>
            <pc:docMk/>
            <pc:sldMk cId="933983488" sldId="2080106592"/>
            <ac:spMk id="94" creationId="{25C421CE-13E0-44F2-BA62-9AF6C80EF6D5}"/>
          </ac:spMkLst>
        </pc:spChg>
        <pc:spChg chg="mod topLvl">
          <ac:chgData name="Venkatesh, Dhananjayan [VISUS]" userId="a0199d1d-0a79-4309-afbe-7ea85bc005cc" providerId="ADAL" clId="{AC7992E2-0EEC-4A43-A36F-DDC752CFC61C}" dt="2022-08-18T20:10:53.960" v="12539" actId="20577"/>
          <ac:spMkLst>
            <pc:docMk/>
            <pc:sldMk cId="933983488" sldId="2080106592"/>
            <ac:spMk id="96" creationId="{A2DCBF01-A3D1-455A-A6D6-7D50E01F0045}"/>
          </ac:spMkLst>
        </pc:spChg>
        <pc:spChg chg="mod topLvl">
          <ac:chgData name="Venkatesh, Dhananjayan [VISUS]" userId="a0199d1d-0a79-4309-afbe-7ea85bc005cc" providerId="ADAL" clId="{AC7992E2-0EEC-4A43-A36F-DDC752CFC61C}" dt="2022-08-17T21:12:08.398" v="7183" actId="164"/>
          <ac:spMkLst>
            <pc:docMk/>
            <pc:sldMk cId="933983488" sldId="2080106592"/>
            <ac:spMk id="99" creationId="{DB16F60F-A087-4A12-927C-EE89724E4EA3}"/>
          </ac:spMkLst>
        </pc:spChg>
        <pc:spChg chg="mod topLvl">
          <ac:chgData name="Venkatesh, Dhananjayan [VISUS]" userId="a0199d1d-0a79-4309-afbe-7ea85bc005cc" providerId="ADAL" clId="{AC7992E2-0EEC-4A43-A36F-DDC752CFC61C}" dt="2022-08-17T21:22:42.753" v="7256" actId="1076"/>
          <ac:spMkLst>
            <pc:docMk/>
            <pc:sldMk cId="933983488" sldId="2080106592"/>
            <ac:spMk id="102" creationId="{699CBB88-9376-4B4E-B56B-C39CB6920D04}"/>
          </ac:spMkLst>
        </pc:spChg>
        <pc:spChg chg="mod topLvl">
          <ac:chgData name="Venkatesh, Dhananjayan [VISUS]" userId="a0199d1d-0a79-4309-afbe-7ea85bc005cc" providerId="ADAL" clId="{AC7992E2-0EEC-4A43-A36F-DDC752CFC61C}" dt="2022-08-17T21:11:01.543" v="7171" actId="1036"/>
          <ac:spMkLst>
            <pc:docMk/>
            <pc:sldMk cId="933983488" sldId="2080106592"/>
            <ac:spMk id="105" creationId="{AB3DF954-2D09-476A-9C2D-A0FCC67ADC99}"/>
          </ac:spMkLst>
        </pc:spChg>
        <pc:spChg chg="mod topLvl">
          <ac:chgData name="Venkatesh, Dhananjayan [VISUS]" userId="a0199d1d-0a79-4309-afbe-7ea85bc005cc" providerId="ADAL" clId="{AC7992E2-0EEC-4A43-A36F-DDC752CFC61C}" dt="2022-08-20T13:33:32.155" v="17279" actId="1076"/>
          <ac:spMkLst>
            <pc:docMk/>
            <pc:sldMk cId="933983488" sldId="2080106592"/>
            <ac:spMk id="108" creationId="{D9EC4EE5-66DB-4B7B-8AE8-3251A226D827}"/>
          </ac:spMkLst>
        </pc:spChg>
        <pc:spChg chg="mod topLvl">
          <ac:chgData name="Venkatesh, Dhananjayan [VISUS]" userId="a0199d1d-0a79-4309-afbe-7ea85bc005cc" providerId="ADAL" clId="{AC7992E2-0EEC-4A43-A36F-DDC752CFC61C}" dt="2022-08-20T13:33:32.155" v="17279" actId="1076"/>
          <ac:spMkLst>
            <pc:docMk/>
            <pc:sldMk cId="933983488" sldId="2080106592"/>
            <ac:spMk id="111" creationId="{C549B013-E2CC-4184-9F01-5DB91CF69639}"/>
          </ac:spMkLst>
        </pc:spChg>
        <pc:spChg chg="mod topLvl">
          <ac:chgData name="Venkatesh, Dhananjayan [VISUS]" userId="a0199d1d-0a79-4309-afbe-7ea85bc005cc" providerId="ADAL" clId="{AC7992E2-0EEC-4A43-A36F-DDC752CFC61C}" dt="2022-08-22T12:33:36.204" v="17883" actId="1036"/>
          <ac:spMkLst>
            <pc:docMk/>
            <pc:sldMk cId="933983488" sldId="2080106592"/>
            <ac:spMk id="114" creationId="{DDB74E30-7D05-400A-BC7C-9176D1D728CF}"/>
          </ac:spMkLst>
        </pc:spChg>
        <pc:spChg chg="del mod topLvl">
          <ac:chgData name="Venkatesh, Dhananjayan [VISUS]" userId="a0199d1d-0a79-4309-afbe-7ea85bc005cc" providerId="ADAL" clId="{AC7992E2-0EEC-4A43-A36F-DDC752CFC61C}" dt="2022-08-17T21:00:27.098" v="6804" actId="478"/>
          <ac:spMkLst>
            <pc:docMk/>
            <pc:sldMk cId="933983488" sldId="2080106592"/>
            <ac:spMk id="118" creationId="{11EC6E4E-A1D9-4D28-A6A7-663CDDC3E388}"/>
          </ac:spMkLst>
        </pc:spChg>
        <pc:spChg chg="mod topLvl">
          <ac:chgData name="Venkatesh, Dhananjayan [VISUS]" userId="a0199d1d-0a79-4309-afbe-7ea85bc005cc" providerId="ADAL" clId="{AC7992E2-0EEC-4A43-A36F-DDC752CFC61C}" dt="2022-08-17T21:22:38.771" v="7255" actId="1038"/>
          <ac:spMkLst>
            <pc:docMk/>
            <pc:sldMk cId="933983488" sldId="2080106592"/>
            <ac:spMk id="121" creationId="{DFCEAD44-6EF4-441D-B968-92DC09E09AB6}"/>
          </ac:spMkLst>
        </pc:spChg>
        <pc:spChg chg="mod topLvl">
          <ac:chgData name="Venkatesh, Dhananjayan [VISUS]" userId="a0199d1d-0a79-4309-afbe-7ea85bc005cc" providerId="ADAL" clId="{AC7992E2-0EEC-4A43-A36F-DDC752CFC61C}" dt="2022-08-24T16:15:05.916" v="20404" actId="1076"/>
          <ac:spMkLst>
            <pc:docMk/>
            <pc:sldMk cId="933983488" sldId="2080106592"/>
            <ac:spMk id="124" creationId="{49C66971-9097-4CE0-B248-59C6E9DA005B}"/>
          </ac:spMkLst>
        </pc:spChg>
        <pc:spChg chg="add mod">
          <ac:chgData name="Venkatesh, Dhananjayan [VISUS]" userId="a0199d1d-0a79-4309-afbe-7ea85bc005cc" providerId="ADAL" clId="{AC7992E2-0EEC-4A43-A36F-DDC752CFC61C}" dt="2022-08-17T21:13:00.348" v="7194" actId="1076"/>
          <ac:spMkLst>
            <pc:docMk/>
            <pc:sldMk cId="933983488" sldId="2080106592"/>
            <ac:spMk id="157" creationId="{EDD88705-A438-44F6-BB42-BE754AC9CEB0}"/>
          </ac:spMkLst>
        </pc:spChg>
        <pc:spChg chg="mod">
          <ac:chgData name="Venkatesh, Dhananjayan [VISUS]" userId="a0199d1d-0a79-4309-afbe-7ea85bc005cc" providerId="ADAL" clId="{AC7992E2-0EEC-4A43-A36F-DDC752CFC61C}" dt="2022-08-22T12:33:36.204" v="17883" actId="1036"/>
          <ac:spMkLst>
            <pc:docMk/>
            <pc:sldMk cId="933983488" sldId="2080106592"/>
            <ac:spMk id="159" creationId="{4DB27477-74FF-45FF-AFA9-61F225850218}"/>
          </ac:spMkLst>
        </pc:spChg>
        <pc:spChg chg="add del mod">
          <ac:chgData name="Venkatesh, Dhananjayan [VISUS]" userId="a0199d1d-0a79-4309-afbe-7ea85bc005cc" providerId="ADAL" clId="{AC7992E2-0EEC-4A43-A36F-DDC752CFC61C}" dt="2022-08-17T21:20:07.771" v="7217" actId="478"/>
          <ac:spMkLst>
            <pc:docMk/>
            <pc:sldMk cId="933983488" sldId="2080106592"/>
            <ac:spMk id="2081" creationId="{E5021E8E-64ED-4C52-ABDC-07B3471A2A89}"/>
          </ac:spMkLst>
        </pc:spChg>
        <pc:spChg chg="add mod">
          <ac:chgData name="Venkatesh, Dhananjayan [VISUS]" userId="a0199d1d-0a79-4309-afbe-7ea85bc005cc" providerId="ADAL" clId="{AC7992E2-0EEC-4A43-A36F-DDC752CFC61C}" dt="2022-08-22T12:33:36.204" v="17883" actId="1036"/>
          <ac:spMkLst>
            <pc:docMk/>
            <pc:sldMk cId="933983488" sldId="2080106592"/>
            <ac:spMk id="2082" creationId="{62B6893C-5375-48F2-97B8-3B69BB0567B1}"/>
          </ac:spMkLst>
        </pc:spChg>
        <pc:grpChg chg="add del mod">
          <ac:chgData name="Venkatesh, Dhananjayan [VISUS]" userId="a0199d1d-0a79-4309-afbe-7ea85bc005cc" providerId="ADAL" clId="{AC7992E2-0EEC-4A43-A36F-DDC752CFC61C}" dt="2022-08-17T21:07:30.331" v="6961" actId="165"/>
          <ac:grpSpMkLst>
            <pc:docMk/>
            <pc:sldMk cId="933983488" sldId="2080106592"/>
            <ac:grpSpMk id="12" creationId="{5F5A9783-E3D1-4190-97E4-5E82B3E105A5}"/>
          </ac:grpSpMkLst>
        </pc:grpChg>
        <pc:grpChg chg="add del mod">
          <ac:chgData name="Venkatesh, Dhananjayan [VISUS]" userId="a0199d1d-0a79-4309-afbe-7ea85bc005cc" providerId="ADAL" clId="{AC7992E2-0EEC-4A43-A36F-DDC752CFC61C}" dt="2022-08-17T21:06:22.499" v="6921" actId="165"/>
          <ac:grpSpMkLst>
            <pc:docMk/>
            <pc:sldMk cId="933983488" sldId="2080106592"/>
            <ac:grpSpMk id="13" creationId="{3CE7A7CE-3A64-463B-B665-DB61B1F56814}"/>
          </ac:grpSpMkLst>
        </pc:grpChg>
        <pc:grpChg chg="add del mod">
          <ac:chgData name="Venkatesh, Dhananjayan [VISUS]" userId="a0199d1d-0a79-4309-afbe-7ea85bc005cc" providerId="ADAL" clId="{AC7992E2-0EEC-4A43-A36F-DDC752CFC61C}" dt="2022-08-17T21:07:09.365" v="6935" actId="165"/>
          <ac:grpSpMkLst>
            <pc:docMk/>
            <pc:sldMk cId="933983488" sldId="2080106592"/>
            <ac:grpSpMk id="14" creationId="{DD66ECE5-6B3E-45ED-ACE4-CAAF4EB75467}"/>
          </ac:grpSpMkLst>
        </pc:grpChg>
        <pc:grpChg chg="add del mod">
          <ac:chgData name="Venkatesh, Dhananjayan [VISUS]" userId="a0199d1d-0a79-4309-afbe-7ea85bc005cc" providerId="ADAL" clId="{AC7992E2-0EEC-4A43-A36F-DDC752CFC61C}" dt="2022-08-17T21:07:30.331" v="6961" actId="165"/>
          <ac:grpSpMkLst>
            <pc:docMk/>
            <pc:sldMk cId="933983488" sldId="2080106592"/>
            <ac:grpSpMk id="16" creationId="{67D687B8-AD7D-4590-A7FB-42239BD78459}"/>
          </ac:grpSpMkLst>
        </pc:grpChg>
        <pc:grpChg chg="add del mod">
          <ac:chgData name="Venkatesh, Dhananjayan [VISUS]" userId="a0199d1d-0a79-4309-afbe-7ea85bc005cc" providerId="ADAL" clId="{AC7992E2-0EEC-4A43-A36F-DDC752CFC61C}" dt="2022-08-17T21:07:30.331" v="6961" actId="165"/>
          <ac:grpSpMkLst>
            <pc:docMk/>
            <pc:sldMk cId="933983488" sldId="2080106592"/>
            <ac:grpSpMk id="17" creationId="{32FFAE2C-8AF3-4098-B26D-4C48B1E988C3}"/>
          </ac:grpSpMkLst>
        </pc:grpChg>
        <pc:grpChg chg="add del mod">
          <ac:chgData name="Venkatesh, Dhananjayan [VISUS]" userId="a0199d1d-0a79-4309-afbe-7ea85bc005cc" providerId="ADAL" clId="{AC7992E2-0EEC-4A43-A36F-DDC752CFC61C}" dt="2022-08-17T21:07:30.331" v="6961" actId="165"/>
          <ac:grpSpMkLst>
            <pc:docMk/>
            <pc:sldMk cId="933983488" sldId="2080106592"/>
            <ac:grpSpMk id="19" creationId="{847DD63F-3CF6-4465-8333-0C2F3621BEE3}"/>
          </ac:grpSpMkLst>
        </pc:grpChg>
        <pc:grpChg chg="add del mod">
          <ac:chgData name="Venkatesh, Dhananjayan [VISUS]" userId="a0199d1d-0a79-4309-afbe-7ea85bc005cc" providerId="ADAL" clId="{AC7992E2-0EEC-4A43-A36F-DDC752CFC61C}" dt="2022-08-17T21:07:30.331" v="6961" actId="165"/>
          <ac:grpSpMkLst>
            <pc:docMk/>
            <pc:sldMk cId="933983488" sldId="2080106592"/>
            <ac:grpSpMk id="20" creationId="{D1A0C5B0-4E58-49C9-BA5A-8DD64FFB0BE5}"/>
          </ac:grpSpMkLst>
        </pc:grpChg>
        <pc:grpChg chg="add del mod">
          <ac:chgData name="Venkatesh, Dhananjayan [VISUS]" userId="a0199d1d-0a79-4309-afbe-7ea85bc005cc" providerId="ADAL" clId="{AC7992E2-0EEC-4A43-A36F-DDC752CFC61C}" dt="2022-08-17T21:07:30.331" v="6961" actId="165"/>
          <ac:grpSpMkLst>
            <pc:docMk/>
            <pc:sldMk cId="933983488" sldId="2080106592"/>
            <ac:grpSpMk id="29" creationId="{0C373112-37DF-4F71-BFC3-731845893DD4}"/>
          </ac:grpSpMkLst>
        </pc:grpChg>
        <pc:grpChg chg="add del mod">
          <ac:chgData name="Venkatesh, Dhananjayan [VISUS]" userId="a0199d1d-0a79-4309-afbe-7ea85bc005cc" providerId="ADAL" clId="{AC7992E2-0EEC-4A43-A36F-DDC752CFC61C}" dt="2022-08-17T21:07:30.331" v="6961" actId="165"/>
          <ac:grpSpMkLst>
            <pc:docMk/>
            <pc:sldMk cId="933983488" sldId="2080106592"/>
            <ac:grpSpMk id="30" creationId="{7449999C-6C0F-4732-8037-B1894A4AF976}"/>
          </ac:grpSpMkLst>
        </pc:grpChg>
        <pc:grpChg chg="add del mod">
          <ac:chgData name="Venkatesh, Dhananjayan [VISUS]" userId="a0199d1d-0a79-4309-afbe-7ea85bc005cc" providerId="ADAL" clId="{AC7992E2-0EEC-4A43-A36F-DDC752CFC61C}" dt="2022-08-17T20:53:17.498" v="6712"/>
          <ac:grpSpMkLst>
            <pc:docMk/>
            <pc:sldMk cId="933983488" sldId="2080106592"/>
            <ac:grpSpMk id="40" creationId="{58CF14F7-20FA-4F5A-B669-A1B94096E17D}"/>
          </ac:grpSpMkLst>
        </pc:grpChg>
        <pc:grpChg chg="add del mod">
          <ac:chgData name="Venkatesh, Dhananjayan [VISUS]" userId="a0199d1d-0a79-4309-afbe-7ea85bc005cc" providerId="ADAL" clId="{AC7992E2-0EEC-4A43-A36F-DDC752CFC61C}" dt="2022-08-17T20:53:15.707" v="6709"/>
          <ac:grpSpMkLst>
            <pc:docMk/>
            <pc:sldMk cId="933983488" sldId="2080106592"/>
            <ac:grpSpMk id="45" creationId="{DDCA860E-2E4B-4B0A-AAA8-41D831CD149D}"/>
          </ac:grpSpMkLst>
        </pc:grpChg>
        <pc:grpChg chg="add del mod">
          <ac:chgData name="Venkatesh, Dhananjayan [VISUS]" userId="a0199d1d-0a79-4309-afbe-7ea85bc005cc" providerId="ADAL" clId="{AC7992E2-0EEC-4A43-A36F-DDC752CFC61C}" dt="2022-08-17T20:53:14.122" v="6705"/>
          <ac:grpSpMkLst>
            <pc:docMk/>
            <pc:sldMk cId="933983488" sldId="2080106592"/>
            <ac:grpSpMk id="56" creationId="{3438B93E-C191-4C13-8CD2-B5D1C1BD9F21}"/>
          </ac:grpSpMkLst>
        </pc:grpChg>
        <pc:grpChg chg="add mod">
          <ac:chgData name="Venkatesh, Dhananjayan [VISUS]" userId="a0199d1d-0a79-4309-afbe-7ea85bc005cc" providerId="ADAL" clId="{AC7992E2-0EEC-4A43-A36F-DDC752CFC61C}" dt="2022-08-23T17:32:21.424" v="19921" actId="1038"/>
          <ac:grpSpMkLst>
            <pc:docMk/>
            <pc:sldMk cId="933983488" sldId="2080106592"/>
            <ac:grpSpMk id="57" creationId="{F475A937-9779-44A5-A379-69FA902BA27C}"/>
          </ac:grpSpMkLst>
        </pc:grpChg>
        <pc:grpChg chg="add del mod">
          <ac:chgData name="Venkatesh, Dhananjayan [VISUS]" userId="a0199d1d-0a79-4309-afbe-7ea85bc005cc" providerId="ADAL" clId="{AC7992E2-0EEC-4A43-A36F-DDC752CFC61C}" dt="2022-08-17T20:53:14.122" v="6705"/>
          <ac:grpSpMkLst>
            <pc:docMk/>
            <pc:sldMk cId="933983488" sldId="2080106592"/>
            <ac:grpSpMk id="76" creationId="{6689B524-387A-4103-97E0-BAC8D2309F01}"/>
          </ac:grpSpMkLst>
        </pc:grpChg>
        <pc:grpChg chg="add del mod">
          <ac:chgData name="Venkatesh, Dhananjayan [VISUS]" userId="a0199d1d-0a79-4309-afbe-7ea85bc005cc" providerId="ADAL" clId="{AC7992E2-0EEC-4A43-A36F-DDC752CFC61C}" dt="2022-08-17T20:53:12.358" v="6701"/>
          <ac:grpSpMkLst>
            <pc:docMk/>
            <pc:sldMk cId="933983488" sldId="2080106592"/>
            <ac:grpSpMk id="79" creationId="{D0C2CDEC-12CF-4414-B5E7-EADC6E04AF32}"/>
          </ac:grpSpMkLst>
        </pc:grpChg>
        <pc:grpChg chg="add del mod">
          <ac:chgData name="Venkatesh, Dhananjayan [VISUS]" userId="a0199d1d-0a79-4309-afbe-7ea85bc005cc" providerId="ADAL" clId="{AC7992E2-0EEC-4A43-A36F-DDC752CFC61C}" dt="2022-08-17T20:53:11.961" v="6699"/>
          <ac:grpSpMkLst>
            <pc:docMk/>
            <pc:sldMk cId="933983488" sldId="2080106592"/>
            <ac:grpSpMk id="82" creationId="{8B8B859C-EB73-4ABD-A7ED-CE0E1156D456}"/>
          </ac:grpSpMkLst>
        </pc:grpChg>
        <pc:grpChg chg="add del mod">
          <ac:chgData name="Venkatesh, Dhananjayan [VISUS]" userId="a0199d1d-0a79-4309-afbe-7ea85bc005cc" providerId="ADAL" clId="{AC7992E2-0EEC-4A43-A36F-DDC752CFC61C}" dt="2022-08-17T20:53:11.089" v="6697"/>
          <ac:grpSpMkLst>
            <pc:docMk/>
            <pc:sldMk cId="933983488" sldId="2080106592"/>
            <ac:grpSpMk id="85" creationId="{C74F5B29-1848-4FD6-B7C2-9818CA5DD9F6}"/>
          </ac:grpSpMkLst>
        </pc:grpChg>
        <pc:grpChg chg="add del mod">
          <ac:chgData name="Venkatesh, Dhananjayan [VISUS]" userId="a0199d1d-0a79-4309-afbe-7ea85bc005cc" providerId="ADAL" clId="{AC7992E2-0EEC-4A43-A36F-DDC752CFC61C}" dt="2022-08-17T20:53:10.385" v="6695"/>
          <ac:grpSpMkLst>
            <pc:docMk/>
            <pc:sldMk cId="933983488" sldId="2080106592"/>
            <ac:grpSpMk id="88" creationId="{662A7ED6-EF80-456F-9B71-B9F37F05C17F}"/>
          </ac:grpSpMkLst>
        </pc:grpChg>
        <pc:grpChg chg="add del mod">
          <ac:chgData name="Venkatesh, Dhananjayan [VISUS]" userId="a0199d1d-0a79-4309-afbe-7ea85bc005cc" providerId="ADAL" clId="{AC7992E2-0EEC-4A43-A36F-DDC752CFC61C}" dt="2022-08-17T20:53:10.385" v="6695"/>
          <ac:grpSpMkLst>
            <pc:docMk/>
            <pc:sldMk cId="933983488" sldId="2080106592"/>
            <ac:grpSpMk id="91" creationId="{80C15742-5A96-40E0-A0FB-67ECBF41A804}"/>
          </ac:grpSpMkLst>
        </pc:grpChg>
        <pc:grpChg chg="add del mod">
          <ac:chgData name="Venkatesh, Dhananjayan [VISUS]" userId="a0199d1d-0a79-4309-afbe-7ea85bc005cc" providerId="ADAL" clId="{AC7992E2-0EEC-4A43-A36F-DDC752CFC61C}" dt="2022-08-17T21:00:17.208" v="6803" actId="165"/>
          <ac:grpSpMkLst>
            <pc:docMk/>
            <pc:sldMk cId="933983488" sldId="2080106592"/>
            <ac:grpSpMk id="95" creationId="{E8381B98-D18A-4532-AE0D-B54012CD23B2}"/>
          </ac:grpSpMkLst>
        </pc:grpChg>
        <pc:grpChg chg="add del mod">
          <ac:chgData name="Venkatesh, Dhananjayan [VISUS]" userId="a0199d1d-0a79-4309-afbe-7ea85bc005cc" providerId="ADAL" clId="{AC7992E2-0EEC-4A43-A36F-DDC752CFC61C}" dt="2022-08-17T21:00:17.208" v="6803" actId="165"/>
          <ac:grpSpMkLst>
            <pc:docMk/>
            <pc:sldMk cId="933983488" sldId="2080106592"/>
            <ac:grpSpMk id="98" creationId="{D18F46B8-A546-4D91-BDF1-CC9AE9566344}"/>
          </ac:grpSpMkLst>
        </pc:grpChg>
        <pc:grpChg chg="add del mod">
          <ac:chgData name="Venkatesh, Dhananjayan [VISUS]" userId="a0199d1d-0a79-4309-afbe-7ea85bc005cc" providerId="ADAL" clId="{AC7992E2-0EEC-4A43-A36F-DDC752CFC61C}" dt="2022-08-17T21:00:17.208" v="6803" actId="165"/>
          <ac:grpSpMkLst>
            <pc:docMk/>
            <pc:sldMk cId="933983488" sldId="2080106592"/>
            <ac:grpSpMk id="101" creationId="{FA44425C-F432-47AA-8E0F-E87984878BDD}"/>
          </ac:grpSpMkLst>
        </pc:grpChg>
        <pc:grpChg chg="add del mod">
          <ac:chgData name="Venkatesh, Dhananjayan [VISUS]" userId="a0199d1d-0a79-4309-afbe-7ea85bc005cc" providerId="ADAL" clId="{AC7992E2-0EEC-4A43-A36F-DDC752CFC61C}" dt="2022-08-17T21:00:17.208" v="6803" actId="165"/>
          <ac:grpSpMkLst>
            <pc:docMk/>
            <pc:sldMk cId="933983488" sldId="2080106592"/>
            <ac:grpSpMk id="104" creationId="{E38CC2A0-A20E-4160-9CEE-98E8A97BF870}"/>
          </ac:grpSpMkLst>
        </pc:grpChg>
        <pc:grpChg chg="add del mod">
          <ac:chgData name="Venkatesh, Dhananjayan [VISUS]" userId="a0199d1d-0a79-4309-afbe-7ea85bc005cc" providerId="ADAL" clId="{AC7992E2-0EEC-4A43-A36F-DDC752CFC61C}" dt="2022-08-17T21:00:17.208" v="6803" actId="165"/>
          <ac:grpSpMkLst>
            <pc:docMk/>
            <pc:sldMk cId="933983488" sldId="2080106592"/>
            <ac:grpSpMk id="107" creationId="{5916924B-CD7E-4DB4-8994-C33325A9905B}"/>
          </ac:grpSpMkLst>
        </pc:grpChg>
        <pc:grpChg chg="add del mod">
          <ac:chgData name="Venkatesh, Dhananjayan [VISUS]" userId="a0199d1d-0a79-4309-afbe-7ea85bc005cc" providerId="ADAL" clId="{AC7992E2-0EEC-4A43-A36F-DDC752CFC61C}" dt="2022-08-17T21:00:17.208" v="6803" actId="165"/>
          <ac:grpSpMkLst>
            <pc:docMk/>
            <pc:sldMk cId="933983488" sldId="2080106592"/>
            <ac:grpSpMk id="110" creationId="{11D8E89A-1DC6-4915-80D4-F4ABF5E591DD}"/>
          </ac:grpSpMkLst>
        </pc:grpChg>
        <pc:grpChg chg="add del mod">
          <ac:chgData name="Venkatesh, Dhananjayan [VISUS]" userId="a0199d1d-0a79-4309-afbe-7ea85bc005cc" providerId="ADAL" clId="{AC7992E2-0EEC-4A43-A36F-DDC752CFC61C}" dt="2022-08-17T21:00:17.208" v="6803" actId="165"/>
          <ac:grpSpMkLst>
            <pc:docMk/>
            <pc:sldMk cId="933983488" sldId="2080106592"/>
            <ac:grpSpMk id="113" creationId="{9E14E866-28D1-44A3-9FAB-6A727C365677}"/>
          </ac:grpSpMkLst>
        </pc:grpChg>
        <pc:grpChg chg="add del mod">
          <ac:chgData name="Venkatesh, Dhananjayan [VISUS]" userId="a0199d1d-0a79-4309-afbe-7ea85bc005cc" providerId="ADAL" clId="{AC7992E2-0EEC-4A43-A36F-DDC752CFC61C}" dt="2022-08-17T21:00:17.208" v="6803" actId="165"/>
          <ac:grpSpMkLst>
            <pc:docMk/>
            <pc:sldMk cId="933983488" sldId="2080106592"/>
            <ac:grpSpMk id="117" creationId="{27A74675-9C90-4A63-98B2-2871DC7627CF}"/>
          </ac:grpSpMkLst>
        </pc:grpChg>
        <pc:grpChg chg="add del mod">
          <ac:chgData name="Venkatesh, Dhananjayan [VISUS]" userId="a0199d1d-0a79-4309-afbe-7ea85bc005cc" providerId="ADAL" clId="{AC7992E2-0EEC-4A43-A36F-DDC752CFC61C}" dt="2022-08-17T21:00:17.208" v="6803" actId="165"/>
          <ac:grpSpMkLst>
            <pc:docMk/>
            <pc:sldMk cId="933983488" sldId="2080106592"/>
            <ac:grpSpMk id="120" creationId="{886E4CC5-6617-4792-8303-766389A19542}"/>
          </ac:grpSpMkLst>
        </pc:grpChg>
        <pc:grpChg chg="add del mod">
          <ac:chgData name="Venkatesh, Dhananjayan [VISUS]" userId="a0199d1d-0a79-4309-afbe-7ea85bc005cc" providerId="ADAL" clId="{AC7992E2-0EEC-4A43-A36F-DDC752CFC61C}" dt="2022-08-17T21:02:05.679" v="6837" actId="478"/>
          <ac:grpSpMkLst>
            <pc:docMk/>
            <pc:sldMk cId="933983488" sldId="2080106592"/>
            <ac:grpSpMk id="123" creationId="{CBF70F38-C2EC-45F5-853B-AF629F633028}"/>
          </ac:grpSpMkLst>
        </pc:grpChg>
        <pc:grpChg chg="add del mod">
          <ac:chgData name="Venkatesh, Dhananjayan [VISUS]" userId="a0199d1d-0a79-4309-afbe-7ea85bc005cc" providerId="ADAL" clId="{AC7992E2-0EEC-4A43-A36F-DDC752CFC61C}" dt="2022-08-17T21:13:43.779" v="7211" actId="478"/>
          <ac:grpSpMkLst>
            <pc:docMk/>
            <pc:sldMk cId="933983488" sldId="2080106592"/>
            <ac:grpSpMk id="158" creationId="{D43B3991-8CA8-4EE6-A901-A3F7194145AD}"/>
          </ac:grpSpMkLst>
        </pc:grpChg>
        <pc:grpChg chg="add mod">
          <ac:chgData name="Venkatesh, Dhananjayan [VISUS]" userId="a0199d1d-0a79-4309-afbe-7ea85bc005cc" providerId="ADAL" clId="{AC7992E2-0EEC-4A43-A36F-DDC752CFC61C}" dt="2022-08-22T12:31:12.334" v="17854" actId="1036"/>
          <ac:grpSpMkLst>
            <pc:docMk/>
            <pc:sldMk cId="933983488" sldId="2080106592"/>
            <ac:grpSpMk id="2056" creationId="{4BB2013E-2DA0-4D2C-AF8F-EE692EB81A58}"/>
          </ac:grpSpMkLst>
        </pc:grpChg>
        <pc:grpChg chg="add mod">
          <ac:chgData name="Venkatesh, Dhananjayan [VISUS]" userId="a0199d1d-0a79-4309-afbe-7ea85bc005cc" providerId="ADAL" clId="{AC7992E2-0EEC-4A43-A36F-DDC752CFC61C}" dt="2022-08-20T13:34:20.253" v="17302" actId="1076"/>
          <ac:grpSpMkLst>
            <pc:docMk/>
            <pc:sldMk cId="933983488" sldId="2080106592"/>
            <ac:grpSpMk id="2058" creationId="{83580B81-4E5A-4053-836E-3AD6DD55BAA9}"/>
          </ac:grpSpMkLst>
        </pc:grpChg>
        <pc:grpChg chg="add mod">
          <ac:chgData name="Venkatesh, Dhananjayan [VISUS]" userId="a0199d1d-0a79-4309-afbe-7ea85bc005cc" providerId="ADAL" clId="{AC7992E2-0EEC-4A43-A36F-DDC752CFC61C}" dt="2022-08-22T12:35:11.811" v="17912" actId="1035"/>
          <ac:grpSpMkLst>
            <pc:docMk/>
            <pc:sldMk cId="933983488" sldId="2080106592"/>
            <ac:grpSpMk id="2059" creationId="{4EEEC597-F607-4DE4-B1BA-CC4311037D39}"/>
          </ac:grpSpMkLst>
        </pc:grpChg>
        <pc:grpChg chg="add mod">
          <ac:chgData name="Venkatesh, Dhananjayan [VISUS]" userId="a0199d1d-0a79-4309-afbe-7ea85bc005cc" providerId="ADAL" clId="{AC7992E2-0EEC-4A43-A36F-DDC752CFC61C}" dt="2022-08-24T16:16:09.373" v="20421" actId="1035"/>
          <ac:grpSpMkLst>
            <pc:docMk/>
            <pc:sldMk cId="933983488" sldId="2080106592"/>
            <ac:grpSpMk id="2060" creationId="{1D0A5C5E-5C9E-4113-9B0E-6FC5D41CB28D}"/>
          </ac:grpSpMkLst>
        </pc:grpChg>
        <pc:grpChg chg="add mod">
          <ac:chgData name="Venkatesh, Dhananjayan [VISUS]" userId="a0199d1d-0a79-4309-afbe-7ea85bc005cc" providerId="ADAL" clId="{AC7992E2-0EEC-4A43-A36F-DDC752CFC61C}" dt="2022-08-22T14:27:11.268" v="19529" actId="1038"/>
          <ac:grpSpMkLst>
            <pc:docMk/>
            <pc:sldMk cId="933983488" sldId="2080106592"/>
            <ac:grpSpMk id="2061" creationId="{E8EDFA95-701B-464F-AD3E-89C5BD977710}"/>
          </ac:grpSpMkLst>
        </pc:grpChg>
        <pc:grpChg chg="add mod">
          <ac:chgData name="Venkatesh, Dhananjayan [VISUS]" userId="a0199d1d-0a79-4309-afbe-7ea85bc005cc" providerId="ADAL" clId="{AC7992E2-0EEC-4A43-A36F-DDC752CFC61C}" dt="2022-08-19T10:14:52.076" v="16868" actId="1036"/>
          <ac:grpSpMkLst>
            <pc:docMk/>
            <pc:sldMk cId="933983488" sldId="2080106592"/>
            <ac:grpSpMk id="2062" creationId="{142F6A12-845E-40AC-91F8-CB98150D26F9}"/>
          </ac:grpSpMkLst>
        </pc:grpChg>
        <pc:grpChg chg="add mod">
          <ac:chgData name="Venkatesh, Dhananjayan [VISUS]" userId="a0199d1d-0a79-4309-afbe-7ea85bc005cc" providerId="ADAL" clId="{AC7992E2-0EEC-4A43-A36F-DDC752CFC61C}" dt="2022-08-17T21:11:38.938" v="7177" actId="1035"/>
          <ac:grpSpMkLst>
            <pc:docMk/>
            <pc:sldMk cId="933983488" sldId="2080106592"/>
            <ac:grpSpMk id="2063" creationId="{B95C3361-AAA0-4A2F-8DF6-138CC32FDC34}"/>
          </ac:grpSpMkLst>
        </pc:grpChg>
        <pc:grpChg chg="add mod">
          <ac:chgData name="Venkatesh, Dhananjayan [VISUS]" userId="a0199d1d-0a79-4309-afbe-7ea85bc005cc" providerId="ADAL" clId="{AC7992E2-0EEC-4A43-A36F-DDC752CFC61C}" dt="2022-08-24T16:15:05.916" v="20404" actId="1076"/>
          <ac:grpSpMkLst>
            <pc:docMk/>
            <pc:sldMk cId="933983488" sldId="2080106592"/>
            <ac:grpSpMk id="2068" creationId="{88F64FC5-C5B8-4717-9542-32C972A478EE}"/>
          </ac:grpSpMkLst>
        </pc:grpChg>
        <pc:grpChg chg="add mod">
          <ac:chgData name="Venkatesh, Dhananjayan [VISUS]" userId="a0199d1d-0a79-4309-afbe-7ea85bc005cc" providerId="ADAL" clId="{AC7992E2-0EEC-4A43-A36F-DDC752CFC61C}" dt="2022-08-17T21:12:13.027" v="7185" actId="1076"/>
          <ac:grpSpMkLst>
            <pc:docMk/>
            <pc:sldMk cId="933983488" sldId="2080106592"/>
            <ac:grpSpMk id="2074" creationId="{932F9821-2D4E-403A-884F-A13B98C62113}"/>
          </ac:grpSpMkLst>
        </pc:grpChg>
        <pc:grpChg chg="add mod">
          <ac:chgData name="Venkatesh, Dhananjayan [VISUS]" userId="a0199d1d-0a79-4309-afbe-7ea85bc005cc" providerId="ADAL" clId="{AC7992E2-0EEC-4A43-A36F-DDC752CFC61C}" dt="2022-08-22T12:33:36.204" v="17883" actId="1036"/>
          <ac:grpSpMkLst>
            <pc:docMk/>
            <pc:sldMk cId="933983488" sldId="2080106592"/>
            <ac:grpSpMk id="2078" creationId="{81A2F040-26B6-48D9-929A-C824BED8C17A}"/>
          </ac:grpSpMkLst>
        </pc:grpChg>
        <pc:picChg chg="mod">
          <ac:chgData name="Venkatesh, Dhananjayan [VISUS]" userId="a0199d1d-0a79-4309-afbe-7ea85bc005cc" providerId="ADAL" clId="{AC7992E2-0EEC-4A43-A36F-DDC752CFC61C}" dt="2022-08-17T20:53:16.919" v="6711" actId="1076"/>
          <ac:picMkLst>
            <pc:docMk/>
            <pc:sldMk cId="933983488" sldId="2080106592"/>
            <ac:picMk id="42" creationId="{27D634E5-8DAF-425D-B1A7-14FB047F2351}"/>
          </ac:picMkLst>
        </pc:picChg>
        <pc:picChg chg="mod">
          <ac:chgData name="Venkatesh, Dhananjayan [VISUS]" userId="a0199d1d-0a79-4309-afbe-7ea85bc005cc" providerId="ADAL" clId="{AC7992E2-0EEC-4A43-A36F-DDC752CFC61C}" dt="2022-08-17T20:53:15.187" v="6708" actId="1076"/>
          <ac:picMkLst>
            <pc:docMk/>
            <pc:sldMk cId="933983488" sldId="2080106592"/>
            <ac:picMk id="54" creationId="{5F81DC7B-2F1C-4C79-80AC-70273D4BDB2E}"/>
          </ac:picMkLst>
        </pc:picChg>
        <pc:picChg chg="add del mod">
          <ac:chgData name="Venkatesh, Dhananjayan [VISUS]" userId="a0199d1d-0a79-4309-afbe-7ea85bc005cc" providerId="ADAL" clId="{AC7992E2-0EEC-4A43-A36F-DDC752CFC61C}" dt="2022-08-17T20:43:14.859" v="6668" actId="478"/>
          <ac:picMkLst>
            <pc:docMk/>
            <pc:sldMk cId="933983488" sldId="2080106592"/>
            <ac:picMk id="55" creationId="{81356E85-703F-4822-ABA5-6F0817E332A5}"/>
          </ac:picMkLst>
        </pc:picChg>
        <pc:picChg chg="mod">
          <ac:chgData name="Venkatesh, Dhananjayan [VISUS]" userId="a0199d1d-0a79-4309-afbe-7ea85bc005cc" providerId="ADAL" clId="{AC7992E2-0EEC-4A43-A36F-DDC752CFC61C}" dt="2022-08-20T13:33:04.155" v="17270"/>
          <ac:picMkLst>
            <pc:docMk/>
            <pc:sldMk cId="933983488" sldId="2080106592"/>
            <ac:picMk id="60" creationId="{42BEA660-D6FA-4D42-A8E0-AB0D490634D6}"/>
          </ac:picMkLst>
        </pc:picChg>
        <pc:picChg chg="del mod">
          <ac:chgData name="Venkatesh, Dhananjayan [VISUS]" userId="a0199d1d-0a79-4309-afbe-7ea85bc005cc" providerId="ADAL" clId="{AC7992E2-0EEC-4A43-A36F-DDC752CFC61C}" dt="2022-08-17T20:42:54.208" v="6666" actId="478"/>
          <ac:picMkLst>
            <pc:docMk/>
            <pc:sldMk cId="933983488" sldId="2080106592"/>
            <ac:picMk id="62" creationId="{807F0670-A3DF-40AD-9EB8-29FBB7BCEC10}"/>
          </ac:picMkLst>
        </pc:picChg>
        <pc:picChg chg="del mod">
          <ac:chgData name="Venkatesh, Dhananjayan [VISUS]" userId="a0199d1d-0a79-4309-afbe-7ea85bc005cc" providerId="ADAL" clId="{AC7992E2-0EEC-4A43-A36F-DDC752CFC61C}" dt="2022-08-17T20:42:38.063" v="6656" actId="478"/>
          <ac:picMkLst>
            <pc:docMk/>
            <pc:sldMk cId="933983488" sldId="2080106592"/>
            <ac:picMk id="64" creationId="{9ED82984-08BB-4DE0-AB0A-3ABB217ED778}"/>
          </ac:picMkLst>
        </pc:picChg>
        <pc:picChg chg="add del mod modCrop">
          <ac:chgData name="Venkatesh, Dhananjayan [VISUS]" userId="a0199d1d-0a79-4309-afbe-7ea85bc005cc" providerId="ADAL" clId="{AC7992E2-0EEC-4A43-A36F-DDC752CFC61C}" dt="2022-08-24T10:37:36.635" v="20185" actId="478"/>
          <ac:picMkLst>
            <pc:docMk/>
            <pc:sldMk cId="933983488" sldId="2080106592"/>
            <ac:picMk id="64" creationId="{AE27C3C2-4DE0-45B8-B939-6808E234B56C}"/>
          </ac:picMkLst>
        </pc:picChg>
        <pc:picChg chg="del mod">
          <ac:chgData name="Venkatesh, Dhananjayan [VISUS]" userId="a0199d1d-0a79-4309-afbe-7ea85bc005cc" providerId="ADAL" clId="{AC7992E2-0EEC-4A43-A36F-DDC752CFC61C}" dt="2022-08-17T20:42:48.332" v="6663" actId="478"/>
          <ac:picMkLst>
            <pc:docMk/>
            <pc:sldMk cId="933983488" sldId="2080106592"/>
            <ac:picMk id="65" creationId="{D807D782-DBE4-49B7-BBB3-71D4F82CEC01}"/>
          </ac:picMkLst>
        </pc:picChg>
        <pc:picChg chg="del mod">
          <ac:chgData name="Venkatesh, Dhananjayan [VISUS]" userId="a0199d1d-0a79-4309-afbe-7ea85bc005cc" providerId="ADAL" clId="{AC7992E2-0EEC-4A43-A36F-DDC752CFC61C}" dt="2022-08-17T20:42:49.533" v="6664" actId="478"/>
          <ac:picMkLst>
            <pc:docMk/>
            <pc:sldMk cId="933983488" sldId="2080106592"/>
            <ac:picMk id="67" creationId="{B0EA8483-1853-4D94-9D64-BEE388120296}"/>
          </ac:picMkLst>
        </pc:picChg>
        <pc:picChg chg="add del mod">
          <ac:chgData name="Venkatesh, Dhananjayan [VISUS]" userId="a0199d1d-0a79-4309-afbe-7ea85bc005cc" providerId="ADAL" clId="{AC7992E2-0EEC-4A43-A36F-DDC752CFC61C}" dt="2022-08-17T20:43:17.227" v="6670" actId="478"/>
          <ac:picMkLst>
            <pc:docMk/>
            <pc:sldMk cId="933983488" sldId="2080106592"/>
            <ac:picMk id="71" creationId="{6D4BF5B3-5E12-45FE-9DB6-1A766E557D9C}"/>
          </ac:picMkLst>
        </pc:picChg>
        <pc:picChg chg="add del mod">
          <ac:chgData name="Venkatesh, Dhananjayan [VISUS]" userId="a0199d1d-0a79-4309-afbe-7ea85bc005cc" providerId="ADAL" clId="{AC7992E2-0EEC-4A43-A36F-DDC752CFC61C}" dt="2022-08-17T20:43:26.863" v="6676" actId="478"/>
          <ac:picMkLst>
            <pc:docMk/>
            <pc:sldMk cId="933983488" sldId="2080106592"/>
            <ac:picMk id="73" creationId="{33162DFE-2AC8-4F9C-828E-F42AC89A73D9}"/>
          </ac:picMkLst>
        </pc:picChg>
        <pc:picChg chg="mod">
          <ac:chgData name="Venkatesh, Dhananjayan [VISUS]" userId="a0199d1d-0a79-4309-afbe-7ea85bc005cc" providerId="ADAL" clId="{AC7992E2-0EEC-4A43-A36F-DDC752CFC61C}" dt="2022-08-17T20:53:13.730" v="6704" actId="1076"/>
          <ac:picMkLst>
            <pc:docMk/>
            <pc:sldMk cId="933983488" sldId="2080106592"/>
            <ac:picMk id="75" creationId="{AEE4D4E4-E037-4DD6-94FD-49068FAD8839}"/>
          </ac:picMkLst>
        </pc:picChg>
        <pc:picChg chg="mod">
          <ac:chgData name="Venkatesh, Dhananjayan [VISUS]" userId="a0199d1d-0a79-4309-afbe-7ea85bc005cc" providerId="ADAL" clId="{AC7992E2-0EEC-4A43-A36F-DDC752CFC61C}" dt="2022-08-17T20:53:12.983" v="6703" actId="1076"/>
          <ac:picMkLst>
            <pc:docMk/>
            <pc:sldMk cId="933983488" sldId="2080106592"/>
            <ac:picMk id="78" creationId="{A4BEE90D-18F3-48C3-A673-AEB5D58043F5}"/>
          </ac:picMkLst>
        </pc:picChg>
        <pc:picChg chg="mod">
          <ac:chgData name="Venkatesh, Dhananjayan [VISUS]" userId="a0199d1d-0a79-4309-afbe-7ea85bc005cc" providerId="ADAL" clId="{AC7992E2-0EEC-4A43-A36F-DDC752CFC61C}" dt="2022-08-17T20:52:20.396" v="6688"/>
          <ac:picMkLst>
            <pc:docMk/>
            <pc:sldMk cId="933983488" sldId="2080106592"/>
            <ac:picMk id="81" creationId="{E2E6E916-3DFD-4FE4-AFB2-D75AA7EC5A2C}"/>
          </ac:picMkLst>
        </pc:picChg>
        <pc:picChg chg="mod">
          <ac:chgData name="Venkatesh, Dhananjayan [VISUS]" userId="a0199d1d-0a79-4309-afbe-7ea85bc005cc" providerId="ADAL" clId="{AC7992E2-0EEC-4A43-A36F-DDC752CFC61C}" dt="2022-08-17T20:52:28.729" v="6690"/>
          <ac:picMkLst>
            <pc:docMk/>
            <pc:sldMk cId="933983488" sldId="2080106592"/>
            <ac:picMk id="84" creationId="{783FEB1F-0BD2-4AF4-ABB9-F5712043A02C}"/>
          </ac:picMkLst>
        </pc:picChg>
        <pc:picChg chg="mod">
          <ac:chgData name="Venkatesh, Dhananjayan [VISUS]" userId="a0199d1d-0a79-4309-afbe-7ea85bc005cc" providerId="ADAL" clId="{AC7992E2-0EEC-4A43-A36F-DDC752CFC61C}" dt="2022-08-17T20:52:41.695" v="6692"/>
          <ac:picMkLst>
            <pc:docMk/>
            <pc:sldMk cId="933983488" sldId="2080106592"/>
            <ac:picMk id="87" creationId="{16A0A772-E0F5-48BB-8D64-4D6B8B05E425}"/>
          </ac:picMkLst>
        </pc:picChg>
        <pc:picChg chg="mod">
          <ac:chgData name="Venkatesh, Dhananjayan [VISUS]" userId="a0199d1d-0a79-4309-afbe-7ea85bc005cc" providerId="ADAL" clId="{AC7992E2-0EEC-4A43-A36F-DDC752CFC61C}" dt="2022-08-17T20:52:55.740" v="6694"/>
          <ac:picMkLst>
            <pc:docMk/>
            <pc:sldMk cId="933983488" sldId="2080106592"/>
            <ac:picMk id="90" creationId="{4DD490DD-824D-423D-A036-CFA88DB0C93E}"/>
          </ac:picMkLst>
        </pc:picChg>
        <pc:picChg chg="mod">
          <ac:chgData name="Venkatesh, Dhananjayan [VISUS]" userId="a0199d1d-0a79-4309-afbe-7ea85bc005cc" providerId="ADAL" clId="{AC7992E2-0EEC-4A43-A36F-DDC752CFC61C}" dt="2022-08-17T20:52:55.740" v="6694"/>
          <ac:picMkLst>
            <pc:docMk/>
            <pc:sldMk cId="933983488" sldId="2080106592"/>
            <ac:picMk id="93" creationId="{9A831679-0712-499A-86D1-8548D624B465}"/>
          </ac:picMkLst>
        </pc:picChg>
        <pc:picChg chg="mod topLvl">
          <ac:chgData name="Venkatesh, Dhananjayan [VISUS]" userId="a0199d1d-0a79-4309-afbe-7ea85bc005cc" providerId="ADAL" clId="{AC7992E2-0EEC-4A43-A36F-DDC752CFC61C}" dt="2022-08-17T21:09:21.367" v="7001" actId="164"/>
          <ac:picMkLst>
            <pc:docMk/>
            <pc:sldMk cId="933983488" sldId="2080106592"/>
            <ac:picMk id="97" creationId="{6B01948A-640F-46E4-B59A-B75A0CCA7C39}"/>
          </ac:picMkLst>
        </pc:picChg>
        <pc:picChg chg="mod topLvl">
          <ac:chgData name="Venkatesh, Dhananjayan [VISUS]" userId="a0199d1d-0a79-4309-afbe-7ea85bc005cc" providerId="ADAL" clId="{AC7992E2-0EEC-4A43-A36F-DDC752CFC61C}" dt="2022-08-17T21:12:08.398" v="7183" actId="164"/>
          <ac:picMkLst>
            <pc:docMk/>
            <pc:sldMk cId="933983488" sldId="2080106592"/>
            <ac:picMk id="100" creationId="{8F65F5ED-8D56-4E63-9B9B-ADBD1F4DFECE}"/>
          </ac:picMkLst>
        </pc:picChg>
        <pc:picChg chg="mod topLvl">
          <ac:chgData name="Venkatesh, Dhananjayan [VISUS]" userId="a0199d1d-0a79-4309-afbe-7ea85bc005cc" providerId="ADAL" clId="{AC7992E2-0EEC-4A43-A36F-DDC752CFC61C}" dt="2022-08-17T21:22:42.753" v="7256" actId="1076"/>
          <ac:picMkLst>
            <pc:docMk/>
            <pc:sldMk cId="933983488" sldId="2080106592"/>
            <ac:picMk id="103" creationId="{FA77C030-E2B1-4537-BA8E-64B7E6211D6C}"/>
          </ac:picMkLst>
        </pc:picChg>
        <pc:picChg chg="mod topLvl">
          <ac:chgData name="Venkatesh, Dhananjayan [VISUS]" userId="a0199d1d-0a79-4309-afbe-7ea85bc005cc" providerId="ADAL" clId="{AC7992E2-0EEC-4A43-A36F-DDC752CFC61C}" dt="2022-08-17T21:11:01.543" v="7171" actId="1036"/>
          <ac:picMkLst>
            <pc:docMk/>
            <pc:sldMk cId="933983488" sldId="2080106592"/>
            <ac:picMk id="106" creationId="{40E8A8D3-E7A2-484C-8814-2B92631E1B88}"/>
          </ac:picMkLst>
        </pc:picChg>
        <pc:picChg chg="mod topLvl">
          <ac:chgData name="Venkatesh, Dhananjayan [VISUS]" userId="a0199d1d-0a79-4309-afbe-7ea85bc005cc" providerId="ADAL" clId="{AC7992E2-0EEC-4A43-A36F-DDC752CFC61C}" dt="2022-08-20T13:33:32.155" v="17279" actId="1076"/>
          <ac:picMkLst>
            <pc:docMk/>
            <pc:sldMk cId="933983488" sldId="2080106592"/>
            <ac:picMk id="109" creationId="{D1260B7C-19A3-405E-997E-6E42974B1BBF}"/>
          </ac:picMkLst>
        </pc:picChg>
        <pc:picChg chg="mod topLvl">
          <ac:chgData name="Venkatesh, Dhananjayan [VISUS]" userId="a0199d1d-0a79-4309-afbe-7ea85bc005cc" providerId="ADAL" clId="{AC7992E2-0EEC-4A43-A36F-DDC752CFC61C}" dt="2022-08-20T13:33:32.155" v="17279" actId="1076"/>
          <ac:picMkLst>
            <pc:docMk/>
            <pc:sldMk cId="933983488" sldId="2080106592"/>
            <ac:picMk id="112" creationId="{E4528591-7EDB-42BA-8472-A13B4EE8D169}"/>
          </ac:picMkLst>
        </pc:picChg>
        <pc:picChg chg="del mod">
          <ac:chgData name="Venkatesh, Dhananjayan [VISUS]" userId="a0199d1d-0a79-4309-afbe-7ea85bc005cc" providerId="ADAL" clId="{AC7992E2-0EEC-4A43-A36F-DDC752CFC61C}" dt="2022-08-17T20:42:41.468" v="6659" actId="478"/>
          <ac:picMkLst>
            <pc:docMk/>
            <pc:sldMk cId="933983488" sldId="2080106592"/>
            <ac:picMk id="115" creationId="{5CBBD47F-0D2B-4A48-99B5-775F6AF2AB5D}"/>
          </ac:picMkLst>
        </pc:picChg>
        <pc:picChg chg="mod topLvl">
          <ac:chgData name="Venkatesh, Dhananjayan [VISUS]" userId="a0199d1d-0a79-4309-afbe-7ea85bc005cc" providerId="ADAL" clId="{AC7992E2-0EEC-4A43-A36F-DDC752CFC61C}" dt="2022-08-22T12:33:36.204" v="17883" actId="1036"/>
          <ac:picMkLst>
            <pc:docMk/>
            <pc:sldMk cId="933983488" sldId="2080106592"/>
            <ac:picMk id="116" creationId="{6468056E-DEE3-4F25-8A1D-4961AC465695}"/>
          </ac:picMkLst>
        </pc:picChg>
        <pc:picChg chg="del mod topLvl">
          <ac:chgData name="Venkatesh, Dhananjayan [VISUS]" userId="a0199d1d-0a79-4309-afbe-7ea85bc005cc" providerId="ADAL" clId="{AC7992E2-0EEC-4A43-A36F-DDC752CFC61C}" dt="2022-08-17T21:00:28.654" v="6805" actId="478"/>
          <ac:picMkLst>
            <pc:docMk/>
            <pc:sldMk cId="933983488" sldId="2080106592"/>
            <ac:picMk id="119" creationId="{178A23CF-8F85-42BB-9827-B56E329E4348}"/>
          </ac:picMkLst>
        </pc:picChg>
        <pc:picChg chg="mod topLvl">
          <ac:chgData name="Venkatesh, Dhananjayan [VISUS]" userId="a0199d1d-0a79-4309-afbe-7ea85bc005cc" providerId="ADAL" clId="{AC7992E2-0EEC-4A43-A36F-DDC752CFC61C}" dt="2022-08-17T21:22:38.771" v="7255" actId="1038"/>
          <ac:picMkLst>
            <pc:docMk/>
            <pc:sldMk cId="933983488" sldId="2080106592"/>
            <ac:picMk id="122" creationId="{A8096DA1-6FBD-4694-B170-788EAABC9D20}"/>
          </ac:picMkLst>
        </pc:picChg>
        <pc:picChg chg="del mod topLvl">
          <ac:chgData name="Venkatesh, Dhananjayan [VISUS]" userId="a0199d1d-0a79-4309-afbe-7ea85bc005cc" providerId="ADAL" clId="{AC7992E2-0EEC-4A43-A36F-DDC752CFC61C}" dt="2022-08-17T21:02:05.679" v="6837" actId="478"/>
          <ac:picMkLst>
            <pc:docMk/>
            <pc:sldMk cId="933983488" sldId="2080106592"/>
            <ac:picMk id="125" creationId="{90E07944-80CB-42A7-A056-A75FE3D98E1B}"/>
          </ac:picMkLst>
        </pc:picChg>
        <pc:picChg chg="del mod">
          <ac:chgData name="Venkatesh, Dhananjayan [VISUS]" userId="a0199d1d-0a79-4309-afbe-7ea85bc005cc" providerId="ADAL" clId="{AC7992E2-0EEC-4A43-A36F-DDC752CFC61C}" dt="2022-08-17T21:13:43.779" v="7211" actId="478"/>
          <ac:picMkLst>
            <pc:docMk/>
            <pc:sldMk cId="933983488" sldId="2080106592"/>
            <ac:picMk id="160" creationId="{3CB907DB-FA8A-4A65-8B51-A2B391922529}"/>
          </ac:picMkLst>
        </pc:picChg>
        <pc:picChg chg="add mod topLvl">
          <ac:chgData name="Venkatesh, Dhananjayan [VISUS]" userId="a0199d1d-0a79-4309-afbe-7ea85bc005cc" providerId="ADAL" clId="{AC7992E2-0EEC-4A43-A36F-DDC752CFC61C}" dt="2022-08-24T16:15:05.916" v="20404" actId="1076"/>
          <ac:picMkLst>
            <pc:docMk/>
            <pc:sldMk cId="933983488" sldId="2080106592"/>
            <ac:picMk id="2050" creationId="{F1D2338D-757D-479D-AE15-F952E422C226}"/>
          </ac:picMkLst>
        </pc:picChg>
        <pc:picChg chg="add mod">
          <ac:chgData name="Venkatesh, Dhananjayan [VISUS]" userId="a0199d1d-0a79-4309-afbe-7ea85bc005cc" providerId="ADAL" clId="{AC7992E2-0EEC-4A43-A36F-DDC752CFC61C}" dt="2022-08-22T12:33:36.204" v="17883" actId="1036"/>
          <ac:picMkLst>
            <pc:docMk/>
            <pc:sldMk cId="933983488" sldId="2080106592"/>
            <ac:picMk id="2077" creationId="{A07916A6-7167-47A7-A1D8-6E133CDB0954}"/>
          </ac:picMkLst>
        </pc:picChg>
        <pc:cxnChg chg="add mod">
          <ac:chgData name="Venkatesh, Dhananjayan [VISUS]" userId="a0199d1d-0a79-4309-afbe-7ea85bc005cc" providerId="ADAL" clId="{AC7992E2-0EEC-4A43-A36F-DDC752CFC61C}" dt="2022-08-24T16:18:04.121" v="20433" actId="14100"/>
          <ac:cxnSpMkLst>
            <pc:docMk/>
            <pc:sldMk cId="933983488" sldId="2080106592"/>
            <ac:cxnSpMk id="3" creationId="{186FA9B6-EB1B-41E7-9FC1-405C5C2A1702}"/>
          </ac:cxnSpMkLst>
        </pc:cxnChg>
        <pc:cxnChg chg="add del mod">
          <ac:chgData name="Venkatesh, Dhananjayan [VISUS]" userId="a0199d1d-0a79-4309-afbe-7ea85bc005cc" providerId="ADAL" clId="{AC7992E2-0EEC-4A43-A36F-DDC752CFC61C}" dt="2022-08-17T20:53:16.146" v="6710" actId="11529"/>
          <ac:cxnSpMkLst>
            <pc:docMk/>
            <pc:sldMk cId="933983488" sldId="2080106592"/>
            <ac:cxnSpMk id="5" creationId="{36A3404C-480D-4F6F-81DB-75F9B436524A}"/>
          </ac:cxnSpMkLst>
        </pc:cxnChg>
        <pc:cxnChg chg="add del mod">
          <ac:chgData name="Venkatesh, Dhananjayan [VISUS]" userId="a0199d1d-0a79-4309-afbe-7ea85bc005cc" providerId="ADAL" clId="{AC7992E2-0EEC-4A43-A36F-DDC752CFC61C}" dt="2022-08-22T12:36:14.617" v="17956" actId="478"/>
          <ac:cxnSpMkLst>
            <pc:docMk/>
            <pc:sldMk cId="933983488" sldId="2080106592"/>
            <ac:cxnSpMk id="6" creationId="{B1D1AB04-513A-48AE-8781-8B7810742689}"/>
          </ac:cxnSpMkLst>
        </pc:cxnChg>
        <pc:cxnChg chg="add del mod">
          <ac:chgData name="Venkatesh, Dhananjayan [VISUS]" userId="a0199d1d-0a79-4309-afbe-7ea85bc005cc" providerId="ADAL" clId="{AC7992E2-0EEC-4A43-A36F-DDC752CFC61C}" dt="2022-08-23T17:31:19.153" v="19899" actId="478"/>
          <ac:cxnSpMkLst>
            <pc:docMk/>
            <pc:sldMk cId="933983488" sldId="2080106592"/>
            <ac:cxnSpMk id="9" creationId="{1133F469-BD8C-4007-96D8-68D43EA8E4E0}"/>
          </ac:cxnSpMkLst>
        </pc:cxnChg>
        <pc:cxnChg chg="add mod">
          <ac:chgData name="Venkatesh, Dhananjayan [VISUS]" userId="a0199d1d-0a79-4309-afbe-7ea85bc005cc" providerId="ADAL" clId="{AC7992E2-0EEC-4A43-A36F-DDC752CFC61C}" dt="2022-08-23T17:32:21.424" v="19921" actId="1038"/>
          <ac:cxnSpMkLst>
            <pc:docMk/>
            <pc:sldMk cId="933983488" sldId="2080106592"/>
            <ac:cxnSpMk id="17" creationId="{CF25F6F7-033A-442A-990B-984DAD1D6F86}"/>
          </ac:cxnSpMkLst>
        </pc:cxnChg>
        <pc:cxnChg chg="mod">
          <ac:chgData name="Venkatesh, Dhananjayan [VISUS]" userId="a0199d1d-0a79-4309-afbe-7ea85bc005cc" providerId="ADAL" clId="{AC7992E2-0EEC-4A43-A36F-DDC752CFC61C}" dt="2022-08-22T12:31:12.334" v="17854" actId="1036"/>
          <ac:cxnSpMkLst>
            <pc:docMk/>
            <pc:sldMk cId="933983488" sldId="2080106592"/>
            <ac:cxnSpMk id="18" creationId="{852747C8-AD93-419C-86E3-BDC7E67C1DBD}"/>
          </ac:cxnSpMkLst>
        </pc:cxnChg>
        <pc:cxnChg chg="add mod">
          <ac:chgData name="Venkatesh, Dhananjayan [VISUS]" userId="a0199d1d-0a79-4309-afbe-7ea85bc005cc" providerId="ADAL" clId="{AC7992E2-0EEC-4A43-A36F-DDC752CFC61C}" dt="2022-08-24T16:18:00.141" v="20432" actId="14100"/>
          <ac:cxnSpMkLst>
            <pc:docMk/>
            <pc:sldMk cId="933983488" sldId="2080106592"/>
            <ac:cxnSpMk id="20" creationId="{8E9CF6E5-AB84-49C3-A4BF-9BFC99FBE114}"/>
          </ac:cxnSpMkLst>
        </pc:cxnChg>
        <pc:cxnChg chg="add mod">
          <ac:chgData name="Venkatesh, Dhananjayan [VISUS]" userId="a0199d1d-0a79-4309-afbe-7ea85bc005cc" providerId="ADAL" clId="{AC7992E2-0EEC-4A43-A36F-DDC752CFC61C}" dt="2022-08-24T16:17:11.928" v="20427" actId="14100"/>
          <ac:cxnSpMkLst>
            <pc:docMk/>
            <pc:sldMk cId="933983488" sldId="2080106592"/>
            <ac:cxnSpMk id="22" creationId="{300F15F7-2EF1-4359-9B30-99C119DECCC6}"/>
          </ac:cxnSpMkLst>
        </pc:cxnChg>
        <pc:cxnChg chg="add mod">
          <ac:chgData name="Venkatesh, Dhananjayan [VISUS]" userId="a0199d1d-0a79-4309-afbe-7ea85bc005cc" providerId="ADAL" clId="{AC7992E2-0EEC-4A43-A36F-DDC752CFC61C}" dt="2022-08-24T16:18:17.041" v="20435" actId="14100"/>
          <ac:cxnSpMkLst>
            <pc:docMk/>
            <pc:sldMk cId="933983488" sldId="2080106592"/>
            <ac:cxnSpMk id="24" creationId="{1B7832F3-B173-447F-B386-C16EA3E11575}"/>
          </ac:cxnSpMkLst>
        </pc:cxnChg>
        <pc:cxnChg chg="add mod">
          <ac:chgData name="Venkatesh, Dhananjayan [VISUS]" userId="a0199d1d-0a79-4309-afbe-7ea85bc005cc" providerId="ADAL" clId="{AC7992E2-0EEC-4A43-A36F-DDC752CFC61C}" dt="2022-08-19T10:14:52.076" v="16868" actId="1036"/>
          <ac:cxnSpMkLst>
            <pc:docMk/>
            <pc:sldMk cId="933983488" sldId="2080106592"/>
            <ac:cxnSpMk id="25" creationId="{D940E263-AE73-4BAE-A354-A7E0D34B2F0F}"/>
          </ac:cxnSpMkLst>
        </pc:cxnChg>
        <pc:cxnChg chg="mod">
          <ac:chgData name="Venkatesh, Dhananjayan [VISUS]" userId="a0199d1d-0a79-4309-afbe-7ea85bc005cc" providerId="ADAL" clId="{AC7992E2-0EEC-4A43-A36F-DDC752CFC61C}" dt="2022-08-24T16:16:09.373" v="20421" actId="1035"/>
          <ac:cxnSpMkLst>
            <pc:docMk/>
            <pc:sldMk cId="933983488" sldId="2080106592"/>
            <ac:cxnSpMk id="28" creationId="{31EE9D8C-BDB3-492C-8CDD-4A8320ED4D97}"/>
          </ac:cxnSpMkLst>
        </pc:cxnChg>
        <pc:cxnChg chg="add mod">
          <ac:chgData name="Venkatesh, Dhananjayan [VISUS]" userId="a0199d1d-0a79-4309-afbe-7ea85bc005cc" providerId="ADAL" clId="{AC7992E2-0EEC-4A43-A36F-DDC752CFC61C}" dt="2022-08-24T16:16:26.537" v="20424" actId="14100"/>
          <ac:cxnSpMkLst>
            <pc:docMk/>
            <pc:sldMk cId="933983488" sldId="2080106592"/>
            <ac:cxnSpMk id="37" creationId="{FB0384AB-562F-4C79-9BF8-3A459EE8F213}"/>
          </ac:cxnSpMkLst>
        </pc:cxnChg>
        <pc:cxnChg chg="add mod">
          <ac:chgData name="Venkatesh, Dhananjayan [VISUS]" userId="a0199d1d-0a79-4309-afbe-7ea85bc005cc" providerId="ADAL" clId="{AC7992E2-0EEC-4A43-A36F-DDC752CFC61C}" dt="2022-08-24T16:17:35.680" v="20430" actId="14100"/>
          <ac:cxnSpMkLst>
            <pc:docMk/>
            <pc:sldMk cId="933983488" sldId="2080106592"/>
            <ac:cxnSpMk id="41" creationId="{84A8DD8D-7915-4689-8EC8-B13102FBD5AD}"/>
          </ac:cxnSpMkLst>
        </pc:cxnChg>
        <pc:cxnChg chg="mod">
          <ac:chgData name="Venkatesh, Dhananjayan [VISUS]" userId="a0199d1d-0a79-4309-afbe-7ea85bc005cc" providerId="ADAL" clId="{AC7992E2-0EEC-4A43-A36F-DDC752CFC61C}" dt="2022-08-24T16:16:09.373" v="20421" actId="1035"/>
          <ac:cxnSpMkLst>
            <pc:docMk/>
            <pc:sldMk cId="933983488" sldId="2080106592"/>
            <ac:cxnSpMk id="2048" creationId="{98447E2D-B55E-4C14-B6F6-DB82CAA16C4B}"/>
          </ac:cxnSpMkLst>
        </pc:cxnChg>
        <pc:cxnChg chg="add mod">
          <ac:chgData name="Venkatesh, Dhananjayan [VISUS]" userId="a0199d1d-0a79-4309-afbe-7ea85bc005cc" providerId="ADAL" clId="{AC7992E2-0EEC-4A43-A36F-DDC752CFC61C}" dt="2022-08-24T16:16:09.373" v="20421" actId="1035"/>
          <ac:cxnSpMkLst>
            <pc:docMk/>
            <pc:sldMk cId="933983488" sldId="2080106592"/>
            <ac:cxnSpMk id="2049" creationId="{8D7DF838-F615-42F9-BDC1-D9F43CFA8740}"/>
          </ac:cxnSpMkLst>
        </pc:cxnChg>
        <pc:cxnChg chg="mod">
          <ac:chgData name="Venkatesh, Dhananjayan [VISUS]" userId="a0199d1d-0a79-4309-afbe-7ea85bc005cc" providerId="ADAL" clId="{AC7992E2-0EEC-4A43-A36F-DDC752CFC61C}" dt="2022-08-24T16:15:05.916" v="20404" actId="1076"/>
          <ac:cxnSpMkLst>
            <pc:docMk/>
            <pc:sldMk cId="933983488" sldId="2080106592"/>
            <ac:cxnSpMk id="2057" creationId="{FD61742A-6492-45EB-B0A2-95459F49C454}"/>
          </ac:cxnSpMkLst>
        </pc:cxnChg>
        <pc:cxnChg chg="del mod">
          <ac:chgData name="Venkatesh, Dhananjayan [VISUS]" userId="a0199d1d-0a79-4309-afbe-7ea85bc005cc" providerId="ADAL" clId="{AC7992E2-0EEC-4A43-A36F-DDC752CFC61C}" dt="2022-08-15T11:41:20.957" v="431" actId="478"/>
          <ac:cxnSpMkLst>
            <pc:docMk/>
            <pc:sldMk cId="933983488" sldId="2080106592"/>
            <ac:cxnSpMk id="2059" creationId="{2F1273CC-4B47-4764-BEEF-3FB8CAEAE166}"/>
          </ac:cxnSpMkLst>
        </pc:cxnChg>
        <pc:cxnChg chg="add del mod">
          <ac:chgData name="Venkatesh, Dhananjayan [VISUS]" userId="a0199d1d-0a79-4309-afbe-7ea85bc005cc" providerId="ADAL" clId="{AC7992E2-0EEC-4A43-A36F-DDC752CFC61C}" dt="2022-08-23T17:30:34.591" v="19895" actId="478"/>
          <ac:cxnSpMkLst>
            <pc:docMk/>
            <pc:sldMk cId="933983488" sldId="2080106592"/>
            <ac:cxnSpMk id="2080" creationId="{BB804C88-0D74-4EA3-BF46-8E1DF2040C45}"/>
          </ac:cxnSpMkLst>
        </pc:cxnChg>
      </pc:sldChg>
      <pc:sldChg chg="new del">
        <pc:chgData name="Venkatesh, Dhananjayan [VISUS]" userId="a0199d1d-0a79-4309-afbe-7ea85bc005cc" providerId="ADAL" clId="{AC7992E2-0EEC-4A43-A36F-DDC752CFC61C}" dt="2022-08-15T11:49:33.349" v="534" actId="47"/>
        <pc:sldMkLst>
          <pc:docMk/>
          <pc:sldMk cId="26032762" sldId="2080106593"/>
        </pc:sldMkLst>
      </pc:sldChg>
      <pc:sldChg chg="delSp add del">
        <pc:chgData name="Venkatesh, Dhananjayan [VISUS]" userId="a0199d1d-0a79-4309-afbe-7ea85bc005cc" providerId="ADAL" clId="{AC7992E2-0EEC-4A43-A36F-DDC752CFC61C}" dt="2022-08-15T11:57:50.366" v="612" actId="47"/>
        <pc:sldMkLst>
          <pc:docMk/>
          <pc:sldMk cId="422160283" sldId="2080106593"/>
        </pc:sldMkLst>
        <pc:picChg chg="del">
          <ac:chgData name="Venkatesh, Dhananjayan [VISUS]" userId="a0199d1d-0a79-4309-afbe-7ea85bc005cc" providerId="ADAL" clId="{AC7992E2-0EEC-4A43-A36F-DDC752CFC61C}" dt="2022-08-15T11:57:35.949" v="606" actId="21"/>
          <ac:picMkLst>
            <pc:docMk/>
            <pc:sldMk cId="422160283" sldId="2080106593"/>
            <ac:picMk id="14" creationId="{8C6DF761-0530-462A-8444-F3A63A970D3C}"/>
          </ac:picMkLst>
        </pc:picChg>
      </pc:sldChg>
      <pc:sldChg chg="addSp delSp modSp add del mod">
        <pc:chgData name="Venkatesh, Dhananjayan [VISUS]" userId="a0199d1d-0a79-4309-afbe-7ea85bc005cc" providerId="ADAL" clId="{AC7992E2-0EEC-4A43-A36F-DDC752CFC61C}" dt="2022-08-15T12:34:04.760" v="1590" actId="47"/>
        <pc:sldMkLst>
          <pc:docMk/>
          <pc:sldMk cId="963718262" sldId="2080106595"/>
        </pc:sldMkLst>
        <pc:spChg chg="mod">
          <ac:chgData name="Venkatesh, Dhananjayan [VISUS]" userId="a0199d1d-0a79-4309-afbe-7ea85bc005cc" providerId="ADAL" clId="{AC7992E2-0EEC-4A43-A36F-DDC752CFC61C}" dt="2022-08-15T12:22:26.848" v="1583" actId="6549"/>
          <ac:spMkLst>
            <pc:docMk/>
            <pc:sldMk cId="963718262" sldId="2080106595"/>
            <ac:spMk id="2" creationId="{7DCA6406-9FE9-4F98-B6AD-9370080AD8C7}"/>
          </ac:spMkLst>
        </pc:spChg>
        <pc:spChg chg="add del mod">
          <ac:chgData name="Venkatesh, Dhananjayan [VISUS]" userId="a0199d1d-0a79-4309-afbe-7ea85bc005cc" providerId="ADAL" clId="{AC7992E2-0EEC-4A43-A36F-DDC752CFC61C}" dt="2022-08-15T12:22:28.511" v="1584" actId="478"/>
          <ac:spMkLst>
            <pc:docMk/>
            <pc:sldMk cId="963718262" sldId="2080106595"/>
            <ac:spMk id="4" creationId="{ED96EF8C-C62E-4E26-BAB6-60B3A7DCF55A}"/>
          </ac:spMkLst>
        </pc:spChg>
        <pc:spChg chg="add del mod">
          <ac:chgData name="Venkatesh, Dhananjayan [VISUS]" userId="a0199d1d-0a79-4309-afbe-7ea85bc005cc" providerId="ADAL" clId="{AC7992E2-0EEC-4A43-A36F-DDC752CFC61C}" dt="2022-08-15T12:34:00.510" v="1589" actId="478"/>
          <ac:spMkLst>
            <pc:docMk/>
            <pc:sldMk cId="963718262" sldId="2080106595"/>
            <ac:spMk id="6" creationId="{9A049767-D9E6-4C05-8D7F-9AA3242CEC0A}"/>
          </ac:spMkLst>
        </pc:spChg>
        <pc:spChg chg="add del">
          <ac:chgData name="Venkatesh, Dhananjayan [VISUS]" userId="a0199d1d-0a79-4309-afbe-7ea85bc005cc" providerId="ADAL" clId="{AC7992E2-0EEC-4A43-A36F-DDC752CFC61C}" dt="2022-08-15T12:22:32.104" v="1585" actId="478"/>
          <ac:spMkLst>
            <pc:docMk/>
            <pc:sldMk cId="963718262" sldId="2080106595"/>
            <ac:spMk id="8" creationId="{ADB18023-22D5-4BF9-AA57-752EF5C57D20}"/>
          </ac:spMkLst>
        </pc:spChg>
        <pc:spChg chg="del">
          <ac:chgData name="Venkatesh, Dhananjayan [VISUS]" userId="a0199d1d-0a79-4309-afbe-7ea85bc005cc" providerId="ADAL" clId="{AC7992E2-0EEC-4A43-A36F-DDC752CFC61C}" dt="2022-08-15T12:33:57.943" v="1588" actId="478"/>
          <ac:spMkLst>
            <pc:docMk/>
            <pc:sldMk cId="963718262" sldId="2080106595"/>
            <ac:spMk id="11" creationId="{25F8E0FA-2758-4671-9EF9-5485C2863BA7}"/>
          </ac:spMkLst>
        </pc:spChg>
        <pc:spChg chg="del">
          <ac:chgData name="Venkatesh, Dhananjayan [VISUS]" userId="a0199d1d-0a79-4309-afbe-7ea85bc005cc" providerId="ADAL" clId="{AC7992E2-0EEC-4A43-A36F-DDC752CFC61C}" dt="2022-08-15T12:33:57.943" v="1588" actId="478"/>
          <ac:spMkLst>
            <pc:docMk/>
            <pc:sldMk cId="963718262" sldId="2080106595"/>
            <ac:spMk id="12" creationId="{F2979899-B02D-486A-917C-16187F77B11B}"/>
          </ac:spMkLst>
        </pc:spChg>
        <pc:spChg chg="del">
          <ac:chgData name="Venkatesh, Dhananjayan [VISUS]" userId="a0199d1d-0a79-4309-afbe-7ea85bc005cc" providerId="ADAL" clId="{AC7992E2-0EEC-4A43-A36F-DDC752CFC61C}" dt="2022-08-15T12:33:57.943" v="1588" actId="478"/>
          <ac:spMkLst>
            <pc:docMk/>
            <pc:sldMk cId="963718262" sldId="2080106595"/>
            <ac:spMk id="13" creationId="{9EB40DA6-A332-4F96-A647-D9DDC5DAA0E9}"/>
          </ac:spMkLst>
        </pc:spChg>
        <pc:spChg chg="del">
          <ac:chgData name="Venkatesh, Dhananjayan [VISUS]" userId="a0199d1d-0a79-4309-afbe-7ea85bc005cc" providerId="ADAL" clId="{AC7992E2-0EEC-4A43-A36F-DDC752CFC61C}" dt="2022-08-15T12:33:57.943" v="1588" actId="478"/>
          <ac:spMkLst>
            <pc:docMk/>
            <pc:sldMk cId="963718262" sldId="2080106595"/>
            <ac:spMk id="14" creationId="{E88A2C9D-590C-4B7F-813C-FC75B240AE28}"/>
          </ac:spMkLst>
        </pc:spChg>
        <pc:spChg chg="del">
          <ac:chgData name="Venkatesh, Dhananjayan [VISUS]" userId="a0199d1d-0a79-4309-afbe-7ea85bc005cc" providerId="ADAL" clId="{AC7992E2-0EEC-4A43-A36F-DDC752CFC61C}" dt="2022-08-15T12:33:57.943" v="1588" actId="478"/>
          <ac:spMkLst>
            <pc:docMk/>
            <pc:sldMk cId="963718262" sldId="2080106595"/>
            <ac:spMk id="15" creationId="{8E90F954-C3F0-4699-BB9C-47FCDDC57859}"/>
          </ac:spMkLst>
        </pc:spChg>
        <pc:spChg chg="del">
          <ac:chgData name="Venkatesh, Dhananjayan [VISUS]" userId="a0199d1d-0a79-4309-afbe-7ea85bc005cc" providerId="ADAL" clId="{AC7992E2-0EEC-4A43-A36F-DDC752CFC61C}" dt="2022-08-15T12:22:03.987" v="1580" actId="478"/>
          <ac:spMkLst>
            <pc:docMk/>
            <pc:sldMk cId="963718262" sldId="2080106595"/>
            <ac:spMk id="16" creationId="{60611531-818D-4225-AC1A-B0B5F2BB7B3C}"/>
          </ac:spMkLst>
        </pc:spChg>
        <pc:picChg chg="del">
          <ac:chgData name="Venkatesh, Dhananjayan [VISUS]" userId="a0199d1d-0a79-4309-afbe-7ea85bc005cc" providerId="ADAL" clId="{AC7992E2-0EEC-4A43-A36F-DDC752CFC61C}" dt="2022-08-15T12:33:57.943" v="1588" actId="478"/>
          <ac:picMkLst>
            <pc:docMk/>
            <pc:sldMk cId="963718262" sldId="2080106595"/>
            <ac:picMk id="10" creationId="{94E58071-7685-45BB-A252-8D4357460639}"/>
          </ac:picMkLst>
        </pc:picChg>
      </pc:sldChg>
      <pc:sldChg chg="addSp delSp modSp add del mod modClrScheme chgLayout">
        <pc:chgData name="Venkatesh, Dhananjayan [VISUS]" userId="a0199d1d-0a79-4309-afbe-7ea85bc005cc" providerId="ADAL" clId="{AC7992E2-0EEC-4A43-A36F-DDC752CFC61C}" dt="2022-08-15T11:49:12.633" v="532" actId="47"/>
        <pc:sldMkLst>
          <pc:docMk/>
          <pc:sldMk cId="1329635798" sldId="2080106596"/>
        </pc:sldMkLst>
        <pc:spChg chg="del mod ord">
          <ac:chgData name="Venkatesh, Dhananjayan [VISUS]" userId="a0199d1d-0a79-4309-afbe-7ea85bc005cc" providerId="ADAL" clId="{AC7992E2-0EEC-4A43-A36F-DDC752CFC61C}" dt="2022-08-15T11:44:10.719" v="460" actId="478"/>
          <ac:spMkLst>
            <pc:docMk/>
            <pc:sldMk cId="1329635798" sldId="2080106596"/>
            <ac:spMk id="2" creationId="{851A2737-794D-407C-BCA1-D79454CFDA51}"/>
          </ac:spMkLst>
        </pc:spChg>
        <pc:spChg chg="mod ord">
          <ac:chgData name="Venkatesh, Dhananjayan [VISUS]" userId="a0199d1d-0a79-4309-afbe-7ea85bc005cc" providerId="ADAL" clId="{AC7992E2-0EEC-4A43-A36F-DDC752CFC61C}" dt="2022-08-15T11:34:21.285" v="371" actId="700"/>
          <ac:spMkLst>
            <pc:docMk/>
            <pc:sldMk cId="1329635798" sldId="2080106596"/>
            <ac:spMk id="3" creationId="{4AAC4FE9-0CE3-43EE-8D25-8E07C3554969}"/>
          </ac:spMkLst>
        </pc:spChg>
        <pc:spChg chg="add del mod ord">
          <ac:chgData name="Venkatesh, Dhananjayan [VISUS]" userId="a0199d1d-0a79-4309-afbe-7ea85bc005cc" providerId="ADAL" clId="{AC7992E2-0EEC-4A43-A36F-DDC752CFC61C}" dt="2022-08-15T11:43:59.686" v="456" actId="478"/>
          <ac:spMkLst>
            <pc:docMk/>
            <pc:sldMk cId="1329635798" sldId="2080106596"/>
            <ac:spMk id="4" creationId="{D718FAA2-E56B-42D0-8168-8919F0A22B8C}"/>
          </ac:spMkLst>
        </pc:spChg>
        <pc:spChg chg="add del mod">
          <ac:chgData name="Venkatesh, Dhananjayan [VISUS]" userId="a0199d1d-0a79-4309-afbe-7ea85bc005cc" providerId="ADAL" clId="{AC7992E2-0EEC-4A43-A36F-DDC752CFC61C}" dt="2022-08-15T11:44:12.838" v="461" actId="478"/>
          <ac:spMkLst>
            <pc:docMk/>
            <pc:sldMk cId="1329635798" sldId="2080106596"/>
            <ac:spMk id="6" creationId="{46875176-BFD4-43AA-96F5-A0723619356B}"/>
          </ac:spMkLst>
        </pc:spChg>
        <pc:spChg chg="del">
          <ac:chgData name="Venkatesh, Dhananjayan [VISUS]" userId="a0199d1d-0a79-4309-afbe-7ea85bc005cc" providerId="ADAL" clId="{AC7992E2-0EEC-4A43-A36F-DDC752CFC61C}" dt="2022-08-15T11:44:03.502" v="457" actId="478"/>
          <ac:spMkLst>
            <pc:docMk/>
            <pc:sldMk cId="1329635798" sldId="2080106596"/>
            <ac:spMk id="15" creationId="{72C8D714-9607-4662-A671-60AA0E65636D}"/>
          </ac:spMkLst>
        </pc:spChg>
        <pc:spChg chg="del">
          <ac:chgData name="Venkatesh, Dhananjayan [VISUS]" userId="a0199d1d-0a79-4309-afbe-7ea85bc005cc" providerId="ADAL" clId="{AC7992E2-0EEC-4A43-A36F-DDC752CFC61C}" dt="2022-08-15T11:44:03.502" v="457" actId="478"/>
          <ac:spMkLst>
            <pc:docMk/>
            <pc:sldMk cId="1329635798" sldId="2080106596"/>
            <ac:spMk id="36" creationId="{FAB42CD1-58C5-4BD1-96E0-EC8F758AC6C2}"/>
          </ac:spMkLst>
        </pc:spChg>
        <pc:spChg chg="mod">
          <ac:chgData name="Venkatesh, Dhananjayan [VISUS]" userId="a0199d1d-0a79-4309-afbe-7ea85bc005cc" providerId="ADAL" clId="{AC7992E2-0EEC-4A43-A36F-DDC752CFC61C}" dt="2022-08-15T11:44:08.471" v="459" actId="1076"/>
          <ac:spMkLst>
            <pc:docMk/>
            <pc:sldMk cId="1329635798" sldId="2080106596"/>
            <ac:spMk id="46" creationId="{37651902-A2D0-4110-AA79-338298D20F07}"/>
          </ac:spMkLst>
        </pc:spChg>
        <pc:spChg chg="del">
          <ac:chgData name="Venkatesh, Dhananjayan [VISUS]" userId="a0199d1d-0a79-4309-afbe-7ea85bc005cc" providerId="ADAL" clId="{AC7992E2-0EEC-4A43-A36F-DDC752CFC61C}" dt="2022-08-15T11:44:03.502" v="457" actId="478"/>
          <ac:spMkLst>
            <pc:docMk/>
            <pc:sldMk cId="1329635798" sldId="2080106596"/>
            <ac:spMk id="66" creationId="{42678E31-83B5-4E30-A6D9-DA0437177B2A}"/>
          </ac:spMkLst>
        </pc:spChg>
        <pc:spChg chg="del">
          <ac:chgData name="Venkatesh, Dhananjayan [VISUS]" userId="a0199d1d-0a79-4309-afbe-7ea85bc005cc" providerId="ADAL" clId="{AC7992E2-0EEC-4A43-A36F-DDC752CFC61C}" dt="2022-08-15T11:44:03.502" v="457" actId="478"/>
          <ac:spMkLst>
            <pc:docMk/>
            <pc:sldMk cId="1329635798" sldId="2080106596"/>
            <ac:spMk id="68" creationId="{30971120-5ADA-467C-9B26-D826A3E0EFA7}"/>
          </ac:spMkLst>
        </pc:spChg>
        <pc:picChg chg="del">
          <ac:chgData name="Venkatesh, Dhananjayan [VISUS]" userId="a0199d1d-0a79-4309-afbe-7ea85bc005cc" providerId="ADAL" clId="{AC7992E2-0EEC-4A43-A36F-DDC752CFC61C}" dt="2022-08-15T11:44:03.502" v="457" actId="478"/>
          <ac:picMkLst>
            <pc:docMk/>
            <pc:sldMk cId="1329635798" sldId="2080106596"/>
            <ac:picMk id="67" creationId="{B0EA8483-1853-4D94-9D64-BEE388120296}"/>
          </ac:picMkLst>
        </pc:picChg>
        <pc:picChg chg="del">
          <ac:chgData name="Venkatesh, Dhananjayan [VISUS]" userId="a0199d1d-0a79-4309-afbe-7ea85bc005cc" providerId="ADAL" clId="{AC7992E2-0EEC-4A43-A36F-DDC752CFC61C}" dt="2022-08-15T11:44:03.502" v="457" actId="478"/>
          <ac:picMkLst>
            <pc:docMk/>
            <pc:sldMk cId="1329635798" sldId="2080106596"/>
            <ac:picMk id="115" creationId="{5CBBD47F-0D2B-4A48-99B5-775F6AF2AB5D}"/>
          </ac:picMkLst>
        </pc:picChg>
        <pc:cxnChg chg="del">
          <ac:chgData name="Venkatesh, Dhananjayan [VISUS]" userId="a0199d1d-0a79-4309-afbe-7ea85bc005cc" providerId="ADAL" clId="{AC7992E2-0EEC-4A43-A36F-DDC752CFC61C}" dt="2022-08-15T11:44:03.502" v="457" actId="478"/>
          <ac:cxnSpMkLst>
            <pc:docMk/>
            <pc:sldMk cId="1329635798" sldId="2080106596"/>
            <ac:cxnSpMk id="28" creationId="{31EE9D8C-BDB3-492C-8CDD-4A8320ED4D97}"/>
          </ac:cxnSpMkLst>
        </pc:cxnChg>
        <pc:cxnChg chg="del mod">
          <ac:chgData name="Venkatesh, Dhananjayan [VISUS]" userId="a0199d1d-0a79-4309-afbe-7ea85bc005cc" providerId="ADAL" clId="{AC7992E2-0EEC-4A43-A36F-DDC752CFC61C}" dt="2022-08-15T11:48:13.014" v="523" actId="478"/>
          <ac:cxnSpMkLst>
            <pc:docMk/>
            <pc:sldMk cId="1329635798" sldId="2080106596"/>
            <ac:cxnSpMk id="32" creationId="{F418A023-05A7-44BA-A76B-852C5E5DA229}"/>
          </ac:cxnSpMkLst>
        </pc:cxnChg>
        <pc:cxnChg chg="mod">
          <ac:chgData name="Venkatesh, Dhananjayan [VISUS]" userId="a0199d1d-0a79-4309-afbe-7ea85bc005cc" providerId="ADAL" clId="{AC7992E2-0EEC-4A43-A36F-DDC752CFC61C}" dt="2022-08-15T11:44:08.471" v="459" actId="1076"/>
          <ac:cxnSpMkLst>
            <pc:docMk/>
            <pc:sldMk cId="1329635798" sldId="2080106596"/>
            <ac:cxnSpMk id="2059" creationId="{2F1273CC-4B47-4764-BEEF-3FB8CAEAE166}"/>
          </ac:cxnSpMkLst>
        </pc:cxnChg>
      </pc:sldChg>
      <pc:sldChg chg="addSp delSp modSp new del mod modClrScheme chgLayout">
        <pc:chgData name="Venkatesh, Dhananjayan [VISUS]" userId="a0199d1d-0a79-4309-afbe-7ea85bc005cc" providerId="ADAL" clId="{AC7992E2-0EEC-4A43-A36F-DDC752CFC61C}" dt="2022-08-15T11:43:12.604" v="451" actId="47"/>
        <pc:sldMkLst>
          <pc:docMk/>
          <pc:sldMk cId="806709222" sldId="2080106597"/>
        </pc:sldMkLst>
        <pc:spChg chg="del mod ord">
          <ac:chgData name="Venkatesh, Dhananjayan [VISUS]" userId="a0199d1d-0a79-4309-afbe-7ea85bc005cc" providerId="ADAL" clId="{AC7992E2-0EEC-4A43-A36F-DDC752CFC61C}" dt="2022-08-15T11:34:42.915" v="373" actId="700"/>
          <ac:spMkLst>
            <pc:docMk/>
            <pc:sldMk cId="806709222" sldId="2080106597"/>
            <ac:spMk id="2" creationId="{0DA7ED26-71B4-45C7-AB80-5ECB82423397}"/>
          </ac:spMkLst>
        </pc:spChg>
        <pc:spChg chg="del">
          <ac:chgData name="Venkatesh, Dhananjayan [VISUS]" userId="a0199d1d-0a79-4309-afbe-7ea85bc005cc" providerId="ADAL" clId="{AC7992E2-0EEC-4A43-A36F-DDC752CFC61C}" dt="2022-08-15T11:34:42.915" v="373" actId="700"/>
          <ac:spMkLst>
            <pc:docMk/>
            <pc:sldMk cId="806709222" sldId="2080106597"/>
            <ac:spMk id="3" creationId="{A2D85AD9-7D9C-4264-BFCA-7CA020194894}"/>
          </ac:spMkLst>
        </pc:spChg>
        <pc:spChg chg="add mod ord">
          <ac:chgData name="Venkatesh, Dhananjayan [VISUS]" userId="a0199d1d-0a79-4309-afbe-7ea85bc005cc" providerId="ADAL" clId="{AC7992E2-0EEC-4A43-A36F-DDC752CFC61C}" dt="2022-08-15T11:34:42.915" v="373" actId="700"/>
          <ac:spMkLst>
            <pc:docMk/>
            <pc:sldMk cId="806709222" sldId="2080106597"/>
            <ac:spMk id="4" creationId="{185F4311-437E-49D1-B4B0-172BF93092E4}"/>
          </ac:spMkLst>
        </pc:spChg>
        <pc:spChg chg="add mod ord">
          <ac:chgData name="Venkatesh, Dhananjayan [VISUS]" userId="a0199d1d-0a79-4309-afbe-7ea85bc005cc" providerId="ADAL" clId="{AC7992E2-0EEC-4A43-A36F-DDC752CFC61C}" dt="2022-08-15T11:34:42.915" v="373" actId="700"/>
          <ac:spMkLst>
            <pc:docMk/>
            <pc:sldMk cId="806709222" sldId="2080106597"/>
            <ac:spMk id="5" creationId="{A8FA832E-A1E8-4FF7-BE0F-04E7EC78160A}"/>
          </ac:spMkLst>
        </pc:spChg>
      </pc:sldChg>
      <pc:sldChg chg="addSp delSp modSp add del mod ord modClrScheme chgLayout">
        <pc:chgData name="Venkatesh, Dhananjayan [VISUS]" userId="a0199d1d-0a79-4309-afbe-7ea85bc005cc" providerId="ADAL" clId="{AC7992E2-0EEC-4A43-A36F-DDC752CFC61C}" dt="2022-08-23T18:10:30.109" v="19991" actId="47"/>
        <pc:sldMkLst>
          <pc:docMk/>
          <pc:sldMk cId="1748534142" sldId="2080106597"/>
        </pc:sldMkLst>
        <pc:spChg chg="mod ord">
          <ac:chgData name="Venkatesh, Dhananjayan [VISUS]" userId="a0199d1d-0a79-4309-afbe-7ea85bc005cc" providerId="ADAL" clId="{AC7992E2-0EEC-4A43-A36F-DDC752CFC61C}" dt="2022-08-16T19:58:46.512" v="6420" actId="6549"/>
          <ac:spMkLst>
            <pc:docMk/>
            <pc:sldMk cId="1748534142" sldId="2080106597"/>
            <ac:spMk id="2" creationId="{DDEA1EA6-87CE-4D88-AF0B-709DE9D48358}"/>
          </ac:spMkLst>
        </pc:spChg>
        <pc:spChg chg="del mod">
          <ac:chgData name="Venkatesh, Dhananjayan [VISUS]" userId="a0199d1d-0a79-4309-afbe-7ea85bc005cc" providerId="ADAL" clId="{AC7992E2-0EEC-4A43-A36F-DDC752CFC61C}" dt="2022-08-15T11:54:10.083" v="553"/>
          <ac:spMkLst>
            <pc:docMk/>
            <pc:sldMk cId="1748534142" sldId="2080106597"/>
            <ac:spMk id="3" creationId="{ADAD08C6-FA32-4703-A35D-18A91380B58C}"/>
          </ac:spMkLst>
        </pc:spChg>
        <pc:spChg chg="del mod ord">
          <ac:chgData name="Venkatesh, Dhananjayan [VISUS]" userId="a0199d1d-0a79-4309-afbe-7ea85bc005cc" providerId="ADAL" clId="{AC7992E2-0EEC-4A43-A36F-DDC752CFC61C}" dt="2022-08-15T11:56:52.583" v="596" actId="478"/>
          <ac:spMkLst>
            <pc:docMk/>
            <pc:sldMk cId="1748534142" sldId="2080106597"/>
            <ac:spMk id="4" creationId="{32371F49-9E5C-41FD-959D-D1E2393DE729}"/>
          </ac:spMkLst>
        </pc:spChg>
        <pc:spChg chg="mod ord">
          <ac:chgData name="Venkatesh, Dhananjayan [VISUS]" userId="a0199d1d-0a79-4309-afbe-7ea85bc005cc" providerId="ADAL" clId="{AC7992E2-0EEC-4A43-A36F-DDC752CFC61C}" dt="2022-08-15T12:12:16.447" v="1256" actId="1076"/>
          <ac:spMkLst>
            <pc:docMk/>
            <pc:sldMk cId="1748534142" sldId="2080106597"/>
            <ac:spMk id="5" creationId="{DF6B0427-E6B0-4BEF-8145-8A7A6C4958EE}"/>
          </ac:spMkLst>
        </pc:spChg>
        <pc:spChg chg="add del mod">
          <ac:chgData name="Venkatesh, Dhananjayan [VISUS]" userId="a0199d1d-0a79-4309-afbe-7ea85bc005cc" providerId="ADAL" clId="{AC7992E2-0EEC-4A43-A36F-DDC752CFC61C}" dt="2022-08-15T11:51:37.588" v="537"/>
          <ac:spMkLst>
            <pc:docMk/>
            <pc:sldMk cId="1748534142" sldId="2080106597"/>
            <ac:spMk id="6" creationId="{7D3508ED-C83F-42E0-9C06-C7C7E6724726}"/>
          </ac:spMkLst>
        </pc:spChg>
        <pc:spChg chg="add del mod">
          <ac:chgData name="Venkatesh, Dhananjayan [VISUS]" userId="a0199d1d-0a79-4309-afbe-7ea85bc005cc" providerId="ADAL" clId="{AC7992E2-0EEC-4A43-A36F-DDC752CFC61C}" dt="2022-08-15T11:51:37.588" v="537"/>
          <ac:spMkLst>
            <pc:docMk/>
            <pc:sldMk cId="1748534142" sldId="2080106597"/>
            <ac:spMk id="8" creationId="{553485DA-CBF7-48FD-BBE0-CE7455CBDC66}"/>
          </ac:spMkLst>
        </pc:spChg>
        <pc:spChg chg="add del mod">
          <ac:chgData name="Venkatesh, Dhananjayan [VISUS]" userId="a0199d1d-0a79-4309-afbe-7ea85bc005cc" providerId="ADAL" clId="{AC7992E2-0EEC-4A43-A36F-DDC752CFC61C}" dt="2022-08-15T11:51:37.588" v="537"/>
          <ac:spMkLst>
            <pc:docMk/>
            <pc:sldMk cId="1748534142" sldId="2080106597"/>
            <ac:spMk id="11" creationId="{05E8B843-4B47-4166-BE0E-17AEA63CF9C3}"/>
          </ac:spMkLst>
        </pc:spChg>
        <pc:spChg chg="add del mod">
          <ac:chgData name="Venkatesh, Dhananjayan [VISUS]" userId="a0199d1d-0a79-4309-afbe-7ea85bc005cc" providerId="ADAL" clId="{AC7992E2-0EEC-4A43-A36F-DDC752CFC61C}" dt="2022-08-15T11:51:37.588" v="537"/>
          <ac:spMkLst>
            <pc:docMk/>
            <pc:sldMk cId="1748534142" sldId="2080106597"/>
            <ac:spMk id="12" creationId="{7B7C41A0-3733-4430-A419-90A663136F47}"/>
          </ac:spMkLst>
        </pc:spChg>
        <pc:spChg chg="add del mod">
          <ac:chgData name="Venkatesh, Dhananjayan [VISUS]" userId="a0199d1d-0a79-4309-afbe-7ea85bc005cc" providerId="ADAL" clId="{AC7992E2-0EEC-4A43-A36F-DDC752CFC61C}" dt="2022-08-15T11:51:37.588" v="537"/>
          <ac:spMkLst>
            <pc:docMk/>
            <pc:sldMk cId="1748534142" sldId="2080106597"/>
            <ac:spMk id="13" creationId="{5AAA3A10-F6BD-477E-95CA-BAFA4E3C17E3}"/>
          </ac:spMkLst>
        </pc:spChg>
        <pc:spChg chg="add del mod">
          <ac:chgData name="Venkatesh, Dhananjayan [VISUS]" userId="a0199d1d-0a79-4309-afbe-7ea85bc005cc" providerId="ADAL" clId="{AC7992E2-0EEC-4A43-A36F-DDC752CFC61C}" dt="2022-08-15T11:51:37.588" v="537"/>
          <ac:spMkLst>
            <pc:docMk/>
            <pc:sldMk cId="1748534142" sldId="2080106597"/>
            <ac:spMk id="14" creationId="{DCD0282F-0019-4D4D-9F7C-9A4E2962EA9C}"/>
          </ac:spMkLst>
        </pc:spChg>
        <pc:spChg chg="add del mod">
          <ac:chgData name="Venkatesh, Dhananjayan [VISUS]" userId="a0199d1d-0a79-4309-afbe-7ea85bc005cc" providerId="ADAL" clId="{AC7992E2-0EEC-4A43-A36F-DDC752CFC61C}" dt="2022-08-15T11:51:37.588" v="537"/>
          <ac:spMkLst>
            <pc:docMk/>
            <pc:sldMk cId="1748534142" sldId="2080106597"/>
            <ac:spMk id="15" creationId="{A6EDD147-9117-421D-8CEC-343AF4CEF21A}"/>
          </ac:spMkLst>
        </pc:spChg>
        <pc:spChg chg="add del mod ord">
          <ac:chgData name="Venkatesh, Dhananjayan [VISUS]" userId="a0199d1d-0a79-4309-afbe-7ea85bc005cc" providerId="ADAL" clId="{AC7992E2-0EEC-4A43-A36F-DDC752CFC61C}" dt="2022-08-15T11:52:13.549" v="543" actId="700"/>
          <ac:spMkLst>
            <pc:docMk/>
            <pc:sldMk cId="1748534142" sldId="2080106597"/>
            <ac:spMk id="16" creationId="{B8F9404B-31DB-4325-A9C3-961460CBEC84}"/>
          </ac:spMkLst>
        </pc:spChg>
        <pc:spChg chg="add del mod ord">
          <ac:chgData name="Venkatesh, Dhananjayan [VISUS]" userId="a0199d1d-0a79-4309-afbe-7ea85bc005cc" providerId="ADAL" clId="{AC7992E2-0EEC-4A43-A36F-DDC752CFC61C}" dt="2022-08-15T11:52:13.549" v="543" actId="700"/>
          <ac:spMkLst>
            <pc:docMk/>
            <pc:sldMk cId="1748534142" sldId="2080106597"/>
            <ac:spMk id="17" creationId="{1A6BEA6A-D4B5-4674-B303-EC41F34BFBD3}"/>
          </ac:spMkLst>
        </pc:spChg>
        <pc:spChg chg="add del mod ord">
          <ac:chgData name="Venkatesh, Dhananjayan [VISUS]" userId="a0199d1d-0a79-4309-afbe-7ea85bc005cc" providerId="ADAL" clId="{AC7992E2-0EEC-4A43-A36F-DDC752CFC61C}" dt="2022-08-15T11:52:13.549" v="543" actId="700"/>
          <ac:spMkLst>
            <pc:docMk/>
            <pc:sldMk cId="1748534142" sldId="2080106597"/>
            <ac:spMk id="18" creationId="{A00725AD-41C7-43FD-8D15-0DACFA139942}"/>
          </ac:spMkLst>
        </pc:spChg>
        <pc:spChg chg="add del mod ord">
          <ac:chgData name="Venkatesh, Dhananjayan [VISUS]" userId="a0199d1d-0a79-4309-afbe-7ea85bc005cc" providerId="ADAL" clId="{AC7992E2-0EEC-4A43-A36F-DDC752CFC61C}" dt="2022-08-15T11:52:33.156" v="544" actId="700"/>
          <ac:spMkLst>
            <pc:docMk/>
            <pc:sldMk cId="1748534142" sldId="2080106597"/>
            <ac:spMk id="19" creationId="{B57AD684-A399-48FB-B5AA-7B568E17A943}"/>
          </ac:spMkLst>
        </pc:spChg>
        <pc:spChg chg="add del mod ord">
          <ac:chgData name="Venkatesh, Dhananjayan [VISUS]" userId="a0199d1d-0a79-4309-afbe-7ea85bc005cc" providerId="ADAL" clId="{AC7992E2-0EEC-4A43-A36F-DDC752CFC61C}" dt="2022-08-15T11:53:00.436" v="545" actId="700"/>
          <ac:spMkLst>
            <pc:docMk/>
            <pc:sldMk cId="1748534142" sldId="2080106597"/>
            <ac:spMk id="20" creationId="{8B4E0A9E-71F8-42AC-AF30-11FCA075DD5C}"/>
          </ac:spMkLst>
        </pc:spChg>
        <pc:spChg chg="add del mod ord">
          <ac:chgData name="Venkatesh, Dhananjayan [VISUS]" userId="a0199d1d-0a79-4309-afbe-7ea85bc005cc" providerId="ADAL" clId="{AC7992E2-0EEC-4A43-A36F-DDC752CFC61C}" dt="2022-08-15T11:53:00.436" v="545" actId="700"/>
          <ac:spMkLst>
            <pc:docMk/>
            <pc:sldMk cId="1748534142" sldId="2080106597"/>
            <ac:spMk id="21" creationId="{347333FA-7AFF-4F17-9063-5160FD57C68D}"/>
          </ac:spMkLst>
        </pc:spChg>
        <pc:spChg chg="add del mod ord">
          <ac:chgData name="Venkatesh, Dhananjayan [VISUS]" userId="a0199d1d-0a79-4309-afbe-7ea85bc005cc" providerId="ADAL" clId="{AC7992E2-0EEC-4A43-A36F-DDC752CFC61C}" dt="2022-08-15T11:57:02.305" v="598" actId="478"/>
          <ac:spMkLst>
            <pc:docMk/>
            <pc:sldMk cId="1748534142" sldId="2080106597"/>
            <ac:spMk id="22" creationId="{B1558C01-60B9-4FAF-A42B-F5B5299F0B0E}"/>
          </ac:spMkLst>
        </pc:spChg>
        <pc:spChg chg="add del mod ord">
          <ac:chgData name="Venkatesh, Dhananjayan [VISUS]" userId="a0199d1d-0a79-4309-afbe-7ea85bc005cc" providerId="ADAL" clId="{AC7992E2-0EEC-4A43-A36F-DDC752CFC61C}" dt="2022-08-15T11:57:00.633" v="597" actId="478"/>
          <ac:spMkLst>
            <pc:docMk/>
            <pc:sldMk cId="1748534142" sldId="2080106597"/>
            <ac:spMk id="23" creationId="{9F01214F-2AAC-4D22-9B45-5F588DD3FB8B}"/>
          </ac:spMkLst>
        </pc:spChg>
        <pc:spChg chg="add del mod ord">
          <ac:chgData name="Venkatesh, Dhananjayan [VISUS]" userId="a0199d1d-0a79-4309-afbe-7ea85bc005cc" providerId="ADAL" clId="{AC7992E2-0EEC-4A43-A36F-DDC752CFC61C}" dt="2022-08-15T11:57:04.700" v="599" actId="478"/>
          <ac:spMkLst>
            <pc:docMk/>
            <pc:sldMk cId="1748534142" sldId="2080106597"/>
            <ac:spMk id="24" creationId="{9FD7CFA6-EA7E-40CE-88CE-254E85694481}"/>
          </ac:spMkLst>
        </pc:spChg>
        <pc:spChg chg="add mod">
          <ac:chgData name="Venkatesh, Dhananjayan [VISUS]" userId="a0199d1d-0a79-4309-afbe-7ea85bc005cc" providerId="ADAL" clId="{AC7992E2-0EEC-4A43-A36F-DDC752CFC61C}" dt="2022-08-15T14:42:20.787" v="3663" actId="20577"/>
          <ac:spMkLst>
            <pc:docMk/>
            <pc:sldMk cId="1748534142" sldId="2080106597"/>
            <ac:spMk id="26" creationId="{B6EDBDD0-79AD-4530-B427-EEAF4DDEC0F9}"/>
          </ac:spMkLst>
        </pc:spChg>
        <pc:graphicFrameChg chg="del mod ord modGraphic">
          <ac:chgData name="Venkatesh, Dhananjayan [VISUS]" userId="a0199d1d-0a79-4309-afbe-7ea85bc005cc" providerId="ADAL" clId="{AC7992E2-0EEC-4A43-A36F-DDC752CFC61C}" dt="2022-08-15T11:53:53.233" v="548" actId="478"/>
          <ac:graphicFrameMkLst>
            <pc:docMk/>
            <pc:sldMk cId="1748534142" sldId="2080106597"/>
            <ac:graphicFrameMk id="9" creationId="{00D98C0B-521C-4829-8626-DF19EA19B0FA}"/>
          </ac:graphicFrameMkLst>
        </pc:graphicFrameChg>
        <pc:picChg chg="mod">
          <ac:chgData name="Venkatesh, Dhananjayan [VISUS]" userId="a0199d1d-0a79-4309-afbe-7ea85bc005cc" providerId="ADAL" clId="{AC7992E2-0EEC-4A43-A36F-DDC752CFC61C}" dt="2022-08-15T12:12:22.662" v="1258" actId="1076"/>
          <ac:picMkLst>
            <pc:docMk/>
            <pc:sldMk cId="1748534142" sldId="2080106597"/>
            <ac:picMk id="10" creationId="{B9F93CAC-3132-4D47-9643-E018497A23AC}"/>
          </ac:picMkLst>
        </pc:picChg>
      </pc:sldChg>
      <pc:sldChg chg="delSp add del">
        <pc:chgData name="Venkatesh, Dhananjayan [VISUS]" userId="a0199d1d-0a79-4309-afbe-7ea85bc005cc" providerId="ADAL" clId="{AC7992E2-0EEC-4A43-A36F-DDC752CFC61C}" dt="2022-08-15T11:58:22.288" v="624" actId="47"/>
        <pc:sldMkLst>
          <pc:docMk/>
          <pc:sldMk cId="1841950830" sldId="2080106598"/>
        </pc:sldMkLst>
        <pc:picChg chg="del">
          <ac:chgData name="Venkatesh, Dhananjayan [VISUS]" userId="a0199d1d-0a79-4309-afbe-7ea85bc005cc" providerId="ADAL" clId="{AC7992E2-0EEC-4A43-A36F-DDC752CFC61C}" dt="2022-08-15T11:58:02.633" v="617" actId="21"/>
          <ac:picMkLst>
            <pc:docMk/>
            <pc:sldMk cId="1841950830" sldId="2080106598"/>
            <ac:picMk id="14" creationId="{4492E17A-9689-4815-A795-2C5A11CF984E}"/>
          </ac:picMkLst>
        </pc:picChg>
      </pc:sldChg>
      <pc:sldChg chg="delSp add del">
        <pc:chgData name="Venkatesh, Dhananjayan [VISUS]" userId="a0199d1d-0a79-4309-afbe-7ea85bc005cc" providerId="ADAL" clId="{AC7992E2-0EEC-4A43-A36F-DDC752CFC61C}" dt="2022-08-15T11:58:53.583" v="637" actId="47"/>
        <pc:sldMkLst>
          <pc:docMk/>
          <pc:sldMk cId="3776770484" sldId="2080106599"/>
        </pc:sldMkLst>
        <pc:picChg chg="del">
          <ac:chgData name="Venkatesh, Dhananjayan [VISUS]" userId="a0199d1d-0a79-4309-afbe-7ea85bc005cc" providerId="ADAL" clId="{AC7992E2-0EEC-4A43-A36F-DDC752CFC61C}" dt="2022-08-15T11:58:40.515" v="632" actId="21"/>
          <ac:picMkLst>
            <pc:docMk/>
            <pc:sldMk cId="3776770484" sldId="2080106599"/>
            <ac:picMk id="14" creationId="{C0B75B7B-1127-4193-85F6-3FDB03B9673F}"/>
          </ac:picMkLst>
        </pc:picChg>
      </pc:sldChg>
      <pc:sldChg chg="delSp add del">
        <pc:chgData name="Venkatesh, Dhananjayan [VISUS]" userId="a0199d1d-0a79-4309-afbe-7ea85bc005cc" providerId="ADAL" clId="{AC7992E2-0EEC-4A43-A36F-DDC752CFC61C}" dt="2022-08-15T11:59:15.966" v="657" actId="47"/>
        <pc:sldMkLst>
          <pc:docMk/>
          <pc:sldMk cId="863358556" sldId="2080106600"/>
        </pc:sldMkLst>
        <pc:picChg chg="del">
          <ac:chgData name="Venkatesh, Dhananjayan [VISUS]" userId="a0199d1d-0a79-4309-afbe-7ea85bc005cc" providerId="ADAL" clId="{AC7992E2-0EEC-4A43-A36F-DDC752CFC61C}" dt="2022-08-15T11:59:02.259" v="639" actId="21"/>
          <ac:picMkLst>
            <pc:docMk/>
            <pc:sldMk cId="863358556" sldId="2080106600"/>
            <ac:picMk id="15" creationId="{DC2B057B-EB20-4125-8D9E-4D1EE2CE566A}"/>
          </ac:picMkLst>
        </pc:picChg>
      </pc:sldChg>
      <pc:sldChg chg="addSp delSp modSp add del">
        <pc:chgData name="Venkatesh, Dhananjayan [VISUS]" userId="a0199d1d-0a79-4309-afbe-7ea85bc005cc" providerId="ADAL" clId="{AC7992E2-0EEC-4A43-A36F-DDC752CFC61C}" dt="2022-08-15T11:59:56.916" v="674" actId="47"/>
        <pc:sldMkLst>
          <pc:docMk/>
          <pc:sldMk cId="920488903" sldId="2080106601"/>
        </pc:sldMkLst>
        <pc:picChg chg="add del mod">
          <ac:chgData name="Venkatesh, Dhananjayan [VISUS]" userId="a0199d1d-0a79-4309-afbe-7ea85bc005cc" providerId="ADAL" clId="{AC7992E2-0EEC-4A43-A36F-DDC752CFC61C}" dt="2022-08-15T11:59:40.882" v="664" actId="21"/>
          <ac:picMkLst>
            <pc:docMk/>
            <pc:sldMk cId="920488903" sldId="2080106601"/>
            <ac:picMk id="9" creationId="{B7BDFD41-CA44-49E6-A368-95C47B2A4F64}"/>
          </ac:picMkLst>
        </pc:picChg>
        <pc:picChg chg="del">
          <ac:chgData name="Venkatesh, Dhananjayan [VISUS]" userId="a0199d1d-0a79-4309-afbe-7ea85bc005cc" providerId="ADAL" clId="{AC7992E2-0EEC-4A43-A36F-DDC752CFC61C}" dt="2022-08-15T11:59:24.233" v="659" actId="21"/>
          <ac:picMkLst>
            <pc:docMk/>
            <pc:sldMk cId="920488903" sldId="2080106601"/>
            <ac:picMk id="15" creationId="{87885FF1-9C3F-4A33-86F7-E4150C63FF87}"/>
          </ac:picMkLst>
        </pc:picChg>
      </pc:sldChg>
      <pc:sldChg chg="delSp add del">
        <pc:chgData name="Venkatesh, Dhananjayan [VISUS]" userId="a0199d1d-0a79-4309-afbe-7ea85bc005cc" providerId="ADAL" clId="{AC7992E2-0EEC-4A43-A36F-DDC752CFC61C}" dt="2022-08-15T12:00:42.433" v="718" actId="47"/>
        <pc:sldMkLst>
          <pc:docMk/>
          <pc:sldMk cId="3711717575" sldId="2080106602"/>
        </pc:sldMkLst>
        <pc:picChg chg="del">
          <ac:chgData name="Venkatesh, Dhananjayan [VISUS]" userId="a0199d1d-0a79-4309-afbe-7ea85bc005cc" providerId="ADAL" clId="{AC7992E2-0EEC-4A43-A36F-DDC752CFC61C}" dt="2022-08-15T12:00:18.530" v="698" actId="21"/>
          <ac:picMkLst>
            <pc:docMk/>
            <pc:sldMk cId="3711717575" sldId="2080106602"/>
            <ac:picMk id="17" creationId="{E0ED286D-BEBC-4323-B6B7-479F66365C38}"/>
          </ac:picMkLst>
        </pc:picChg>
      </pc:sldChg>
      <pc:sldChg chg="delSp add del">
        <pc:chgData name="Venkatesh, Dhananjayan [VISUS]" userId="a0199d1d-0a79-4309-afbe-7ea85bc005cc" providerId="ADAL" clId="{AC7992E2-0EEC-4A43-A36F-DDC752CFC61C}" dt="2022-08-15T12:00:58.199" v="734" actId="47"/>
        <pc:sldMkLst>
          <pc:docMk/>
          <pc:sldMk cId="736477378" sldId="2080106603"/>
        </pc:sldMkLst>
        <pc:picChg chg="del">
          <ac:chgData name="Venkatesh, Dhananjayan [VISUS]" userId="a0199d1d-0a79-4309-afbe-7ea85bc005cc" providerId="ADAL" clId="{AC7992E2-0EEC-4A43-A36F-DDC752CFC61C}" dt="2022-08-15T12:00:46.100" v="719" actId="21"/>
          <ac:picMkLst>
            <pc:docMk/>
            <pc:sldMk cId="736477378" sldId="2080106603"/>
            <ac:picMk id="10" creationId="{69A01931-4CD6-4A59-BB15-8ADD8305009B}"/>
          </ac:picMkLst>
        </pc:picChg>
      </pc:sldChg>
      <pc:sldChg chg="addSp delSp modSp add del mod ord">
        <pc:chgData name="Venkatesh, Dhananjayan [VISUS]" userId="a0199d1d-0a79-4309-afbe-7ea85bc005cc" providerId="ADAL" clId="{AC7992E2-0EEC-4A43-A36F-DDC752CFC61C}" dt="2022-08-23T18:10:35.006" v="19995" actId="47"/>
        <pc:sldMkLst>
          <pc:docMk/>
          <pc:sldMk cId="3561846000" sldId="2080106604"/>
        </pc:sldMkLst>
        <pc:spChg chg="mod">
          <ac:chgData name="Venkatesh, Dhananjayan [VISUS]" userId="a0199d1d-0a79-4309-afbe-7ea85bc005cc" providerId="ADAL" clId="{AC7992E2-0EEC-4A43-A36F-DDC752CFC61C}" dt="2022-08-15T11:57:59.320" v="616" actId="14100"/>
          <ac:spMkLst>
            <pc:docMk/>
            <pc:sldMk cId="3561846000" sldId="2080106604"/>
            <ac:spMk id="2" creationId="{DDEA1EA6-87CE-4D88-AF0B-709DE9D48358}"/>
          </ac:spMkLst>
        </pc:spChg>
        <pc:spChg chg="del mod">
          <ac:chgData name="Venkatesh, Dhananjayan [VISUS]" userId="a0199d1d-0a79-4309-afbe-7ea85bc005cc" providerId="ADAL" clId="{AC7992E2-0EEC-4A43-A36F-DDC752CFC61C}" dt="2022-08-15T11:56:45.183" v="595" actId="478"/>
          <ac:spMkLst>
            <pc:docMk/>
            <pc:sldMk cId="3561846000" sldId="2080106604"/>
            <ac:spMk id="4" creationId="{32371F49-9E5C-41FD-959D-D1E2393DE729}"/>
          </ac:spMkLst>
        </pc:spChg>
        <pc:spChg chg="mod">
          <ac:chgData name="Venkatesh, Dhananjayan [VISUS]" userId="a0199d1d-0a79-4309-afbe-7ea85bc005cc" providerId="ADAL" clId="{AC7992E2-0EEC-4A43-A36F-DDC752CFC61C}" dt="2022-08-15T11:56:40.167" v="593" actId="12788"/>
          <ac:spMkLst>
            <pc:docMk/>
            <pc:sldMk cId="3561846000" sldId="2080106604"/>
            <ac:spMk id="5" creationId="{DF6B0427-E6B0-4BEF-8145-8A7A6C4958EE}"/>
          </ac:spMkLst>
        </pc:spChg>
        <pc:spChg chg="del">
          <ac:chgData name="Venkatesh, Dhananjayan [VISUS]" userId="a0199d1d-0a79-4309-afbe-7ea85bc005cc" providerId="ADAL" clId="{AC7992E2-0EEC-4A43-A36F-DDC752CFC61C}" dt="2022-08-15T11:57:18.915" v="601" actId="478"/>
          <ac:spMkLst>
            <pc:docMk/>
            <pc:sldMk cId="3561846000" sldId="2080106604"/>
            <ac:spMk id="22" creationId="{B1558C01-60B9-4FAF-A42B-F5B5299F0B0E}"/>
          </ac:spMkLst>
        </pc:spChg>
        <pc:spChg chg="del">
          <ac:chgData name="Venkatesh, Dhananjayan [VISUS]" userId="a0199d1d-0a79-4309-afbe-7ea85bc005cc" providerId="ADAL" clId="{AC7992E2-0EEC-4A43-A36F-DDC752CFC61C}" dt="2022-08-15T11:57:17.216" v="600" actId="478"/>
          <ac:spMkLst>
            <pc:docMk/>
            <pc:sldMk cId="3561846000" sldId="2080106604"/>
            <ac:spMk id="23" creationId="{9F01214F-2AAC-4D22-9B45-5F588DD3FB8B}"/>
          </ac:spMkLst>
        </pc:spChg>
        <pc:spChg chg="del">
          <ac:chgData name="Venkatesh, Dhananjayan [VISUS]" userId="a0199d1d-0a79-4309-afbe-7ea85bc005cc" providerId="ADAL" clId="{AC7992E2-0EEC-4A43-A36F-DDC752CFC61C}" dt="2022-08-15T11:57:20.383" v="602" actId="478"/>
          <ac:spMkLst>
            <pc:docMk/>
            <pc:sldMk cId="3561846000" sldId="2080106604"/>
            <ac:spMk id="24" creationId="{9FD7CFA6-EA7E-40CE-88CE-254E85694481}"/>
          </ac:spMkLst>
        </pc:spChg>
        <pc:spChg chg="mod">
          <ac:chgData name="Venkatesh, Dhananjayan [VISUS]" userId="a0199d1d-0a79-4309-afbe-7ea85bc005cc" providerId="ADAL" clId="{AC7992E2-0EEC-4A43-A36F-DDC752CFC61C}" dt="2022-08-15T14:39:54.289" v="3632"/>
          <ac:spMkLst>
            <pc:docMk/>
            <pc:sldMk cId="3561846000" sldId="2080106604"/>
            <ac:spMk id="26" creationId="{B6EDBDD0-79AD-4530-B427-EEAF4DDEC0F9}"/>
          </ac:spMkLst>
        </pc:spChg>
        <pc:picChg chg="del">
          <ac:chgData name="Venkatesh, Dhananjayan [VISUS]" userId="a0199d1d-0a79-4309-afbe-7ea85bc005cc" providerId="ADAL" clId="{AC7992E2-0EEC-4A43-A36F-DDC752CFC61C}" dt="2022-08-15T11:57:38.266" v="607" actId="478"/>
          <ac:picMkLst>
            <pc:docMk/>
            <pc:sldMk cId="3561846000" sldId="2080106604"/>
            <ac:picMk id="10" creationId="{B9F93CAC-3132-4D47-9643-E018497A23AC}"/>
          </ac:picMkLst>
        </pc:picChg>
        <pc:picChg chg="add del mod">
          <ac:chgData name="Venkatesh, Dhananjayan [VISUS]" userId="a0199d1d-0a79-4309-afbe-7ea85bc005cc" providerId="ADAL" clId="{AC7992E2-0EEC-4A43-A36F-DDC752CFC61C}" dt="2022-08-15T11:58:11.200" v="618" actId="478"/>
          <ac:picMkLst>
            <pc:docMk/>
            <pc:sldMk cId="3561846000" sldId="2080106604"/>
            <ac:picMk id="11" creationId="{ECFD3AB3-70E5-4D98-B02C-83919C1A50CE}"/>
          </ac:picMkLst>
        </pc:picChg>
        <pc:picChg chg="add mod">
          <ac:chgData name="Venkatesh, Dhananjayan [VISUS]" userId="a0199d1d-0a79-4309-afbe-7ea85bc005cc" providerId="ADAL" clId="{AC7992E2-0EEC-4A43-A36F-DDC752CFC61C}" dt="2022-08-15T11:58:14.838" v="621" actId="1076"/>
          <ac:picMkLst>
            <pc:docMk/>
            <pc:sldMk cId="3561846000" sldId="2080106604"/>
            <ac:picMk id="12" creationId="{EDABA99A-B8F6-4C84-8A68-4FEAEDC7D29B}"/>
          </ac:picMkLst>
        </pc:picChg>
      </pc:sldChg>
      <pc:sldChg chg="modSp add del mod ord">
        <pc:chgData name="Venkatesh, Dhananjayan [VISUS]" userId="a0199d1d-0a79-4309-afbe-7ea85bc005cc" providerId="ADAL" clId="{AC7992E2-0EEC-4A43-A36F-DDC752CFC61C}" dt="2022-08-23T18:10:34.623" v="19994" actId="47"/>
        <pc:sldMkLst>
          <pc:docMk/>
          <pc:sldMk cId="3086161351" sldId="2080106605"/>
        </pc:sldMkLst>
        <pc:spChg chg="mod">
          <ac:chgData name="Venkatesh, Dhananjayan [VISUS]" userId="a0199d1d-0a79-4309-afbe-7ea85bc005cc" providerId="ADAL" clId="{AC7992E2-0EEC-4A43-A36F-DDC752CFC61C}" dt="2022-08-15T12:12:36.463" v="1260" actId="1076"/>
          <ac:spMkLst>
            <pc:docMk/>
            <pc:sldMk cId="3086161351" sldId="2080106605"/>
            <ac:spMk id="5" creationId="{DF6B0427-E6B0-4BEF-8145-8A7A6C4958EE}"/>
          </ac:spMkLst>
        </pc:spChg>
        <pc:spChg chg="mod">
          <ac:chgData name="Venkatesh, Dhananjayan [VISUS]" userId="a0199d1d-0a79-4309-afbe-7ea85bc005cc" providerId="ADAL" clId="{AC7992E2-0EEC-4A43-A36F-DDC752CFC61C}" dt="2022-08-15T14:39:51.378" v="3631"/>
          <ac:spMkLst>
            <pc:docMk/>
            <pc:sldMk cId="3086161351" sldId="2080106605"/>
            <ac:spMk id="26" creationId="{B6EDBDD0-79AD-4530-B427-EEAF4DDEC0F9}"/>
          </ac:spMkLst>
        </pc:spChg>
      </pc:sldChg>
      <pc:sldChg chg="addSp delSp modSp add del mod ord">
        <pc:chgData name="Venkatesh, Dhananjayan [VISUS]" userId="a0199d1d-0a79-4309-afbe-7ea85bc005cc" providerId="ADAL" clId="{AC7992E2-0EEC-4A43-A36F-DDC752CFC61C}" dt="2022-08-23T18:10:35.719" v="19996" actId="47"/>
        <pc:sldMkLst>
          <pc:docMk/>
          <pc:sldMk cId="838359855" sldId="2080106606"/>
        </pc:sldMkLst>
        <pc:spChg chg="mod">
          <ac:chgData name="Venkatesh, Dhananjayan [VISUS]" userId="a0199d1d-0a79-4309-afbe-7ea85bc005cc" providerId="ADAL" clId="{AC7992E2-0EEC-4A43-A36F-DDC752CFC61C}" dt="2022-08-15T11:58:37.183" v="631" actId="20577"/>
          <ac:spMkLst>
            <pc:docMk/>
            <pc:sldMk cId="838359855" sldId="2080106606"/>
            <ac:spMk id="2" creationId="{DDEA1EA6-87CE-4D88-AF0B-709DE9D48358}"/>
          </ac:spMkLst>
        </pc:spChg>
        <pc:spChg chg="mod">
          <ac:chgData name="Venkatesh, Dhananjayan [VISUS]" userId="a0199d1d-0a79-4309-afbe-7ea85bc005cc" providerId="ADAL" clId="{AC7992E2-0EEC-4A43-A36F-DDC752CFC61C}" dt="2022-08-15T14:39:57" v="3633"/>
          <ac:spMkLst>
            <pc:docMk/>
            <pc:sldMk cId="838359855" sldId="2080106606"/>
            <ac:spMk id="26" creationId="{B6EDBDD0-79AD-4530-B427-EEAF4DDEC0F9}"/>
          </ac:spMkLst>
        </pc:spChg>
        <pc:picChg chg="add del mod">
          <ac:chgData name="Venkatesh, Dhananjayan [VISUS]" userId="a0199d1d-0a79-4309-afbe-7ea85bc005cc" providerId="ADAL" clId="{AC7992E2-0EEC-4A43-A36F-DDC752CFC61C}" dt="2022-08-15T11:58:48.416" v="636" actId="478"/>
          <ac:picMkLst>
            <pc:docMk/>
            <pc:sldMk cId="838359855" sldId="2080106606"/>
            <ac:picMk id="8" creationId="{36644A9B-6133-4656-8A11-F9FC074D5D76}"/>
          </ac:picMkLst>
        </pc:picChg>
      </pc:sldChg>
      <pc:sldChg chg="addSp delSp modSp add del mod ord">
        <pc:chgData name="Venkatesh, Dhananjayan [VISUS]" userId="a0199d1d-0a79-4309-afbe-7ea85bc005cc" providerId="ADAL" clId="{AC7992E2-0EEC-4A43-A36F-DDC752CFC61C}" dt="2022-08-23T18:10:36.173" v="19997" actId="47"/>
        <pc:sldMkLst>
          <pc:docMk/>
          <pc:sldMk cId="1545720043" sldId="2080106607"/>
        </pc:sldMkLst>
        <pc:spChg chg="mod">
          <ac:chgData name="Venkatesh, Dhananjayan [VISUS]" userId="a0199d1d-0a79-4309-afbe-7ea85bc005cc" providerId="ADAL" clId="{AC7992E2-0EEC-4A43-A36F-DDC752CFC61C}" dt="2022-08-15T11:59:12.349" v="656" actId="20577"/>
          <ac:spMkLst>
            <pc:docMk/>
            <pc:sldMk cId="1545720043" sldId="2080106607"/>
            <ac:spMk id="2" creationId="{DDEA1EA6-87CE-4D88-AF0B-709DE9D48358}"/>
          </ac:spMkLst>
        </pc:spChg>
        <pc:spChg chg="mod">
          <ac:chgData name="Venkatesh, Dhananjayan [VISUS]" userId="a0199d1d-0a79-4309-afbe-7ea85bc005cc" providerId="ADAL" clId="{AC7992E2-0EEC-4A43-A36F-DDC752CFC61C}" dt="2022-08-15T14:40:00.701" v="3634"/>
          <ac:spMkLst>
            <pc:docMk/>
            <pc:sldMk cId="1545720043" sldId="2080106607"/>
            <ac:spMk id="26" creationId="{B6EDBDD0-79AD-4530-B427-EEAF4DDEC0F9}"/>
          </ac:spMkLst>
        </pc:spChg>
        <pc:picChg chg="add mod">
          <ac:chgData name="Venkatesh, Dhananjayan [VISUS]" userId="a0199d1d-0a79-4309-afbe-7ea85bc005cc" providerId="ADAL" clId="{AC7992E2-0EEC-4A43-A36F-DDC752CFC61C}" dt="2022-08-15T11:59:08.894" v="643" actId="1076"/>
          <ac:picMkLst>
            <pc:docMk/>
            <pc:sldMk cId="1545720043" sldId="2080106607"/>
            <ac:picMk id="8" creationId="{92F6F033-81BD-4425-A7C2-6C3CA55933EF}"/>
          </ac:picMkLst>
        </pc:picChg>
        <pc:picChg chg="del">
          <ac:chgData name="Venkatesh, Dhananjayan [VISUS]" userId="a0199d1d-0a79-4309-afbe-7ea85bc005cc" providerId="ADAL" clId="{AC7992E2-0EEC-4A43-A36F-DDC752CFC61C}" dt="2022-08-15T11:59:04.533" v="640" actId="478"/>
          <ac:picMkLst>
            <pc:docMk/>
            <pc:sldMk cId="1545720043" sldId="2080106607"/>
            <ac:picMk id="12" creationId="{EDABA99A-B8F6-4C84-8A68-4FEAEDC7D29B}"/>
          </ac:picMkLst>
        </pc:picChg>
      </pc:sldChg>
      <pc:sldChg chg="addSp delSp modSp add del mod ord">
        <pc:chgData name="Venkatesh, Dhananjayan [VISUS]" userId="a0199d1d-0a79-4309-afbe-7ea85bc005cc" providerId="ADAL" clId="{AC7992E2-0EEC-4A43-A36F-DDC752CFC61C}" dt="2022-08-23T18:10:36.590" v="19998" actId="47"/>
        <pc:sldMkLst>
          <pc:docMk/>
          <pc:sldMk cId="456495340" sldId="2080106608"/>
        </pc:sldMkLst>
        <pc:spChg chg="mod">
          <ac:chgData name="Venkatesh, Dhananjayan [VISUS]" userId="a0199d1d-0a79-4309-afbe-7ea85bc005cc" providerId="ADAL" clId="{AC7992E2-0EEC-4A43-A36F-DDC752CFC61C}" dt="2022-08-15T11:59:51.333" v="673" actId="20577"/>
          <ac:spMkLst>
            <pc:docMk/>
            <pc:sldMk cId="456495340" sldId="2080106608"/>
            <ac:spMk id="2" creationId="{DDEA1EA6-87CE-4D88-AF0B-709DE9D48358}"/>
          </ac:spMkLst>
        </pc:spChg>
        <pc:spChg chg="mod">
          <ac:chgData name="Venkatesh, Dhananjayan [VISUS]" userId="a0199d1d-0a79-4309-afbe-7ea85bc005cc" providerId="ADAL" clId="{AC7992E2-0EEC-4A43-A36F-DDC752CFC61C}" dt="2022-08-15T14:40:03.934" v="3635"/>
          <ac:spMkLst>
            <pc:docMk/>
            <pc:sldMk cId="456495340" sldId="2080106608"/>
            <ac:spMk id="26" creationId="{B6EDBDD0-79AD-4530-B427-EEAF4DDEC0F9}"/>
          </ac:spMkLst>
        </pc:spChg>
        <pc:picChg chg="del">
          <ac:chgData name="Venkatesh, Dhananjayan [VISUS]" userId="a0199d1d-0a79-4309-afbe-7ea85bc005cc" providerId="ADAL" clId="{AC7992E2-0EEC-4A43-A36F-DDC752CFC61C}" dt="2022-08-15T11:59:38.233" v="663" actId="478"/>
          <ac:picMkLst>
            <pc:docMk/>
            <pc:sldMk cId="456495340" sldId="2080106608"/>
            <ac:picMk id="8" creationId="{92F6F033-81BD-4425-A7C2-6C3CA55933EF}"/>
          </ac:picMkLst>
        </pc:picChg>
        <pc:picChg chg="add mod">
          <ac:chgData name="Venkatesh, Dhananjayan [VISUS]" userId="a0199d1d-0a79-4309-afbe-7ea85bc005cc" providerId="ADAL" clId="{AC7992E2-0EEC-4A43-A36F-DDC752CFC61C}" dt="2022-08-15T11:59:45.438" v="667" actId="1076"/>
          <ac:picMkLst>
            <pc:docMk/>
            <pc:sldMk cId="456495340" sldId="2080106608"/>
            <ac:picMk id="9" creationId="{C4B4BB65-5D86-46C1-88CC-8865625A757A}"/>
          </ac:picMkLst>
        </pc:picChg>
      </pc:sldChg>
      <pc:sldChg chg="addSp delSp modSp add del mod ord">
        <pc:chgData name="Venkatesh, Dhananjayan [VISUS]" userId="a0199d1d-0a79-4309-afbe-7ea85bc005cc" providerId="ADAL" clId="{AC7992E2-0EEC-4A43-A36F-DDC752CFC61C}" dt="2022-08-23T18:10:37.189" v="19999" actId="47"/>
        <pc:sldMkLst>
          <pc:docMk/>
          <pc:sldMk cId="315121529" sldId="2080106609"/>
        </pc:sldMkLst>
        <pc:spChg chg="mod">
          <ac:chgData name="Venkatesh, Dhananjayan [VISUS]" userId="a0199d1d-0a79-4309-afbe-7ea85bc005cc" providerId="ADAL" clId="{AC7992E2-0EEC-4A43-A36F-DDC752CFC61C}" dt="2022-08-15T12:00:14.813" v="697" actId="20577"/>
          <ac:spMkLst>
            <pc:docMk/>
            <pc:sldMk cId="315121529" sldId="2080106609"/>
            <ac:spMk id="2" creationId="{DDEA1EA6-87CE-4D88-AF0B-709DE9D48358}"/>
          </ac:spMkLst>
        </pc:spChg>
        <pc:spChg chg="add mod">
          <ac:chgData name="Venkatesh, Dhananjayan [VISUS]" userId="a0199d1d-0a79-4309-afbe-7ea85bc005cc" providerId="ADAL" clId="{AC7992E2-0EEC-4A43-A36F-DDC752CFC61C}" dt="2022-08-15T12:00:34.916" v="716" actId="113"/>
          <ac:spMkLst>
            <pc:docMk/>
            <pc:sldMk cId="315121529" sldId="2080106609"/>
            <ac:spMk id="3" creationId="{B6D6DA5F-217A-4AD1-878D-A20DCE7BEC40}"/>
          </ac:spMkLst>
        </pc:spChg>
        <pc:spChg chg="mod">
          <ac:chgData name="Venkatesh, Dhananjayan [VISUS]" userId="a0199d1d-0a79-4309-afbe-7ea85bc005cc" providerId="ADAL" clId="{AC7992E2-0EEC-4A43-A36F-DDC752CFC61C}" dt="2022-08-15T14:40:06.784" v="3636"/>
          <ac:spMkLst>
            <pc:docMk/>
            <pc:sldMk cId="315121529" sldId="2080106609"/>
            <ac:spMk id="26" creationId="{B6EDBDD0-79AD-4530-B427-EEAF4DDEC0F9}"/>
          </ac:spMkLst>
        </pc:spChg>
        <pc:picChg chg="add mod">
          <ac:chgData name="Venkatesh, Dhananjayan [VISUS]" userId="a0199d1d-0a79-4309-afbe-7ea85bc005cc" providerId="ADAL" clId="{AC7992E2-0EEC-4A43-A36F-DDC752CFC61C}" dt="2022-08-15T12:00:24.302" v="702" actId="1076"/>
          <ac:picMkLst>
            <pc:docMk/>
            <pc:sldMk cId="315121529" sldId="2080106609"/>
            <ac:picMk id="8" creationId="{593B0FDB-3B28-434F-94F2-3FCB5B0961FD}"/>
          </ac:picMkLst>
        </pc:picChg>
        <pc:picChg chg="del">
          <ac:chgData name="Venkatesh, Dhananjayan [VISUS]" userId="a0199d1d-0a79-4309-afbe-7ea85bc005cc" providerId="ADAL" clId="{AC7992E2-0EEC-4A43-A36F-DDC752CFC61C}" dt="2022-08-15T12:00:20.800" v="699" actId="478"/>
          <ac:picMkLst>
            <pc:docMk/>
            <pc:sldMk cId="315121529" sldId="2080106609"/>
            <ac:picMk id="9" creationId="{C4B4BB65-5D86-46C1-88CC-8865625A757A}"/>
          </ac:picMkLst>
        </pc:picChg>
      </pc:sldChg>
      <pc:sldChg chg="addSp delSp modSp add del mod ord">
        <pc:chgData name="Venkatesh, Dhananjayan [VISUS]" userId="a0199d1d-0a79-4309-afbe-7ea85bc005cc" providerId="ADAL" clId="{AC7992E2-0EEC-4A43-A36F-DDC752CFC61C}" dt="2022-08-23T18:10:39.387" v="20000" actId="47"/>
        <pc:sldMkLst>
          <pc:docMk/>
          <pc:sldMk cId="3021297978" sldId="2080106610"/>
        </pc:sldMkLst>
        <pc:spChg chg="mod">
          <ac:chgData name="Venkatesh, Dhananjayan [VISUS]" userId="a0199d1d-0a79-4309-afbe-7ea85bc005cc" providerId="ADAL" clId="{AC7992E2-0EEC-4A43-A36F-DDC752CFC61C}" dt="2022-08-15T12:00:54.900" v="733" actId="20577"/>
          <ac:spMkLst>
            <pc:docMk/>
            <pc:sldMk cId="3021297978" sldId="2080106610"/>
            <ac:spMk id="2" creationId="{DDEA1EA6-87CE-4D88-AF0B-709DE9D48358}"/>
          </ac:spMkLst>
        </pc:spChg>
        <pc:spChg chg="mod">
          <ac:chgData name="Venkatesh, Dhananjayan [VISUS]" userId="a0199d1d-0a79-4309-afbe-7ea85bc005cc" providerId="ADAL" clId="{AC7992E2-0EEC-4A43-A36F-DDC752CFC61C}" dt="2022-08-15T14:40:09.868" v="3637"/>
          <ac:spMkLst>
            <pc:docMk/>
            <pc:sldMk cId="3021297978" sldId="2080106610"/>
            <ac:spMk id="26" creationId="{B6EDBDD0-79AD-4530-B427-EEAF4DDEC0F9}"/>
          </ac:spMkLst>
        </pc:spChg>
        <pc:picChg chg="del">
          <ac:chgData name="Venkatesh, Dhananjayan [VISUS]" userId="a0199d1d-0a79-4309-afbe-7ea85bc005cc" providerId="ADAL" clId="{AC7992E2-0EEC-4A43-A36F-DDC752CFC61C}" dt="2022-08-15T12:00:48.800" v="720" actId="478"/>
          <ac:picMkLst>
            <pc:docMk/>
            <pc:sldMk cId="3021297978" sldId="2080106610"/>
            <ac:picMk id="8" creationId="{593B0FDB-3B28-434F-94F2-3FCB5B0961FD}"/>
          </ac:picMkLst>
        </pc:picChg>
        <pc:picChg chg="add mod">
          <ac:chgData name="Venkatesh, Dhananjayan [VISUS]" userId="a0199d1d-0a79-4309-afbe-7ea85bc005cc" providerId="ADAL" clId="{AC7992E2-0EEC-4A43-A36F-DDC752CFC61C}" dt="2022-08-15T12:00:52.342" v="723" actId="1076"/>
          <ac:picMkLst>
            <pc:docMk/>
            <pc:sldMk cId="3021297978" sldId="2080106610"/>
            <ac:picMk id="9" creationId="{A00D6450-FB4A-4654-B3EF-44A96AAB1596}"/>
          </ac:picMkLst>
        </pc:picChg>
      </pc:sldChg>
      <pc:sldChg chg="addSp delSp modSp add mod ord">
        <pc:chgData name="Venkatesh, Dhananjayan [VISUS]" userId="a0199d1d-0a79-4309-afbe-7ea85bc005cc" providerId="ADAL" clId="{AC7992E2-0EEC-4A43-A36F-DDC752CFC61C}" dt="2022-08-23T18:16:33.172" v="20073"/>
        <pc:sldMkLst>
          <pc:docMk/>
          <pc:sldMk cId="3787560808" sldId="2080106613"/>
        </pc:sldMkLst>
        <pc:spChg chg="mod">
          <ac:chgData name="Venkatesh, Dhananjayan [VISUS]" userId="a0199d1d-0a79-4309-afbe-7ea85bc005cc" providerId="ADAL" clId="{AC7992E2-0EEC-4A43-A36F-DDC752CFC61C}" dt="2022-08-17T22:27:51.810" v="7745" actId="14100"/>
          <ac:spMkLst>
            <pc:docMk/>
            <pc:sldMk cId="3787560808" sldId="2080106613"/>
            <ac:spMk id="2" creationId="{E5E007DF-37AE-41A2-939A-7B7F271EB70B}"/>
          </ac:spMkLst>
        </pc:spChg>
        <pc:spChg chg="del mod">
          <ac:chgData name="Venkatesh, Dhananjayan [VISUS]" userId="a0199d1d-0a79-4309-afbe-7ea85bc005cc" providerId="ADAL" clId="{AC7992E2-0EEC-4A43-A36F-DDC752CFC61C}" dt="2022-08-17T22:33:02.801" v="8594" actId="478"/>
          <ac:spMkLst>
            <pc:docMk/>
            <pc:sldMk cId="3787560808" sldId="2080106613"/>
            <ac:spMk id="3" creationId="{9CC68413-A08A-451B-975B-AD11ADC652C3}"/>
          </ac:spMkLst>
        </pc:spChg>
        <pc:spChg chg="mod">
          <ac:chgData name="Venkatesh, Dhananjayan [VISUS]" userId="a0199d1d-0a79-4309-afbe-7ea85bc005cc" providerId="ADAL" clId="{AC7992E2-0EEC-4A43-A36F-DDC752CFC61C}" dt="2022-08-15T12:44:08.904" v="1876"/>
          <ac:spMkLst>
            <pc:docMk/>
            <pc:sldMk cId="3787560808" sldId="2080106613"/>
            <ac:spMk id="4" creationId="{E9E805F4-61EF-47FC-B7D0-CEFB9DCD5667}"/>
          </ac:spMkLst>
        </pc:spChg>
        <pc:spChg chg="mod">
          <ac:chgData name="Venkatesh, Dhananjayan [VISUS]" userId="a0199d1d-0a79-4309-afbe-7ea85bc005cc" providerId="ADAL" clId="{AC7992E2-0EEC-4A43-A36F-DDC752CFC61C}" dt="2022-08-15T12:44:08.904" v="1876"/>
          <ac:spMkLst>
            <pc:docMk/>
            <pc:sldMk cId="3787560808" sldId="2080106613"/>
            <ac:spMk id="5" creationId="{EACA4184-3310-4059-A64D-112B98AFFEBB}"/>
          </ac:spMkLst>
        </pc:spChg>
        <pc:spChg chg="add del mod">
          <ac:chgData name="Venkatesh, Dhananjayan [VISUS]" userId="a0199d1d-0a79-4309-afbe-7ea85bc005cc" providerId="ADAL" clId="{AC7992E2-0EEC-4A43-A36F-DDC752CFC61C}" dt="2022-08-17T22:33:04.997" v="8595" actId="478"/>
          <ac:spMkLst>
            <pc:docMk/>
            <pc:sldMk cId="3787560808" sldId="2080106613"/>
            <ac:spMk id="8" creationId="{72D12BC5-AB82-482A-A623-ECA025304295}"/>
          </ac:spMkLst>
        </pc:spChg>
        <pc:graphicFrameChg chg="add mod modGraphic">
          <ac:chgData name="Venkatesh, Dhananjayan [VISUS]" userId="a0199d1d-0a79-4309-afbe-7ea85bc005cc" providerId="ADAL" clId="{AC7992E2-0EEC-4A43-A36F-DDC752CFC61C}" dt="2022-08-22T12:46:08.531" v="18045" actId="20577"/>
          <ac:graphicFrameMkLst>
            <pc:docMk/>
            <pc:sldMk cId="3787560808" sldId="2080106613"/>
            <ac:graphicFrameMk id="6" creationId="{8661B6EF-58AE-4134-8172-5D543482461E}"/>
          </ac:graphicFrameMkLst>
        </pc:graphicFrameChg>
      </pc:sldChg>
      <pc:sldChg chg="addSp delSp modSp add del mod">
        <pc:chgData name="Venkatesh, Dhananjayan [VISUS]" userId="a0199d1d-0a79-4309-afbe-7ea85bc005cc" providerId="ADAL" clId="{AC7992E2-0EEC-4A43-A36F-DDC752CFC61C}" dt="2022-08-18T20:55:11.325" v="14487" actId="47"/>
        <pc:sldMkLst>
          <pc:docMk/>
          <pc:sldMk cId="2636460008" sldId="2080106614"/>
        </pc:sldMkLst>
        <pc:spChg chg="mod">
          <ac:chgData name="Venkatesh, Dhananjayan [VISUS]" userId="a0199d1d-0a79-4309-afbe-7ea85bc005cc" providerId="ADAL" clId="{AC7992E2-0EEC-4A43-A36F-DDC752CFC61C}" dt="2022-08-15T12:44:08.904" v="1876"/>
          <ac:spMkLst>
            <pc:docMk/>
            <pc:sldMk cId="2636460008" sldId="2080106614"/>
            <ac:spMk id="4" creationId="{733BAB98-5F37-439B-8C05-D227A6A51C42}"/>
          </ac:spMkLst>
        </pc:spChg>
        <pc:spChg chg="mod">
          <ac:chgData name="Venkatesh, Dhananjayan [VISUS]" userId="a0199d1d-0a79-4309-afbe-7ea85bc005cc" providerId="ADAL" clId="{AC7992E2-0EEC-4A43-A36F-DDC752CFC61C}" dt="2022-08-15T12:44:08.904" v="1876"/>
          <ac:spMkLst>
            <pc:docMk/>
            <pc:sldMk cId="2636460008" sldId="2080106614"/>
            <ac:spMk id="5" creationId="{1CA30CA1-4177-4465-8971-177CB8A9BE63}"/>
          </ac:spMkLst>
        </pc:spChg>
        <pc:spChg chg="add del mod">
          <ac:chgData name="Venkatesh, Dhananjayan [VISUS]" userId="a0199d1d-0a79-4309-afbe-7ea85bc005cc" providerId="ADAL" clId="{AC7992E2-0EEC-4A43-A36F-DDC752CFC61C}" dt="2022-08-18T20:52:43.105" v="14371" actId="478"/>
          <ac:spMkLst>
            <pc:docMk/>
            <pc:sldMk cId="2636460008" sldId="2080106614"/>
            <ac:spMk id="6" creationId="{D46A14FC-DD30-4533-B6E3-01E52240E157}"/>
          </ac:spMkLst>
        </pc:spChg>
      </pc:sldChg>
      <pc:sldChg chg="delSp modSp add del mod ord">
        <pc:chgData name="Venkatesh, Dhananjayan [VISUS]" userId="a0199d1d-0a79-4309-afbe-7ea85bc005cc" providerId="ADAL" clId="{AC7992E2-0EEC-4A43-A36F-DDC752CFC61C}" dt="2022-08-22T12:48:08.682" v="18156" actId="47"/>
        <pc:sldMkLst>
          <pc:docMk/>
          <pc:sldMk cId="1988613978" sldId="2080106615"/>
        </pc:sldMkLst>
        <pc:spChg chg="mod">
          <ac:chgData name="Venkatesh, Dhananjayan [VISUS]" userId="a0199d1d-0a79-4309-afbe-7ea85bc005cc" providerId="ADAL" clId="{AC7992E2-0EEC-4A43-A36F-DDC752CFC61C}" dt="2022-08-15T14:41:35.661" v="3651" actId="14100"/>
          <ac:spMkLst>
            <pc:docMk/>
            <pc:sldMk cId="1988613978" sldId="2080106615"/>
            <ac:spMk id="5" creationId="{32E13D8B-3ABA-4131-B9F2-6CBAD327A959}"/>
          </ac:spMkLst>
        </pc:spChg>
        <pc:spChg chg="mod">
          <ac:chgData name="Venkatesh, Dhananjayan [VISUS]" userId="a0199d1d-0a79-4309-afbe-7ea85bc005cc" providerId="ADAL" clId="{AC7992E2-0EEC-4A43-A36F-DDC752CFC61C}" dt="2022-08-15T14:42:05.504" v="3658" actId="1076"/>
          <ac:spMkLst>
            <pc:docMk/>
            <pc:sldMk cId="1988613978" sldId="2080106615"/>
            <ac:spMk id="6" creationId="{B1757328-EFE7-4AE5-81A4-734B243CA41C}"/>
          </ac:spMkLst>
        </pc:spChg>
        <pc:spChg chg="del">
          <ac:chgData name="Venkatesh, Dhananjayan [VISUS]" userId="a0199d1d-0a79-4309-afbe-7ea85bc005cc" providerId="ADAL" clId="{AC7992E2-0EEC-4A43-A36F-DDC752CFC61C}" dt="2022-08-15T14:41:39.219" v="3652" actId="478"/>
          <ac:spMkLst>
            <pc:docMk/>
            <pc:sldMk cId="1988613978" sldId="2080106615"/>
            <ac:spMk id="11" creationId="{78C287DC-22FB-456D-B474-6BF69410A516}"/>
          </ac:spMkLst>
        </pc:spChg>
      </pc:sldChg>
      <pc:sldChg chg="addSp delSp modSp new mod ord modClrScheme chgLayout">
        <pc:chgData name="Venkatesh, Dhananjayan [VISUS]" userId="a0199d1d-0a79-4309-afbe-7ea85bc005cc" providerId="ADAL" clId="{AC7992E2-0EEC-4A43-A36F-DDC752CFC61C}" dt="2022-08-19T08:16:12.596" v="16360" actId="20577"/>
        <pc:sldMkLst>
          <pc:docMk/>
          <pc:sldMk cId="227352552" sldId="2080106616"/>
        </pc:sldMkLst>
        <pc:spChg chg="del mod ord">
          <ac:chgData name="Venkatesh, Dhananjayan [VISUS]" userId="a0199d1d-0a79-4309-afbe-7ea85bc005cc" providerId="ADAL" clId="{AC7992E2-0EEC-4A43-A36F-DDC752CFC61C}" dt="2022-08-15T12:01:37.858" v="738" actId="700"/>
          <ac:spMkLst>
            <pc:docMk/>
            <pc:sldMk cId="227352552" sldId="2080106616"/>
            <ac:spMk id="2" creationId="{A9855AE7-F528-468B-A2BB-B6F70AA4887A}"/>
          </ac:spMkLst>
        </pc:spChg>
        <pc:spChg chg="del mod ord">
          <ac:chgData name="Venkatesh, Dhananjayan [VISUS]" userId="a0199d1d-0a79-4309-afbe-7ea85bc005cc" providerId="ADAL" clId="{AC7992E2-0EEC-4A43-A36F-DDC752CFC61C}" dt="2022-08-15T12:01:37.858" v="738" actId="700"/>
          <ac:spMkLst>
            <pc:docMk/>
            <pc:sldMk cId="227352552" sldId="2080106616"/>
            <ac:spMk id="3" creationId="{27FFEA0A-377D-4F61-9CBE-DD9426919FA5}"/>
          </ac:spMkLst>
        </pc:spChg>
        <pc:spChg chg="del">
          <ac:chgData name="Venkatesh, Dhananjayan [VISUS]" userId="a0199d1d-0a79-4309-afbe-7ea85bc005cc" providerId="ADAL" clId="{AC7992E2-0EEC-4A43-A36F-DDC752CFC61C}" dt="2022-08-15T12:01:37.858" v="738" actId="700"/>
          <ac:spMkLst>
            <pc:docMk/>
            <pc:sldMk cId="227352552" sldId="2080106616"/>
            <ac:spMk id="4" creationId="{7CA5AED4-4549-44BE-AA6A-81162F94BA48}"/>
          </ac:spMkLst>
        </pc:spChg>
        <pc:spChg chg="del">
          <ac:chgData name="Venkatesh, Dhananjayan [VISUS]" userId="a0199d1d-0a79-4309-afbe-7ea85bc005cc" providerId="ADAL" clId="{AC7992E2-0EEC-4A43-A36F-DDC752CFC61C}" dt="2022-08-15T12:01:37.858" v="738" actId="700"/>
          <ac:spMkLst>
            <pc:docMk/>
            <pc:sldMk cId="227352552" sldId="2080106616"/>
            <ac:spMk id="5" creationId="{2C00854E-DED7-4754-A9A8-201A4D59FD61}"/>
          </ac:spMkLst>
        </pc:spChg>
        <pc:spChg chg="del">
          <ac:chgData name="Venkatesh, Dhananjayan [VISUS]" userId="a0199d1d-0a79-4309-afbe-7ea85bc005cc" providerId="ADAL" clId="{AC7992E2-0EEC-4A43-A36F-DDC752CFC61C}" dt="2022-08-15T12:01:37.858" v="738" actId="700"/>
          <ac:spMkLst>
            <pc:docMk/>
            <pc:sldMk cId="227352552" sldId="2080106616"/>
            <ac:spMk id="6" creationId="{111D84CF-24E7-49B0-8202-344E3D5D6762}"/>
          </ac:spMkLst>
        </pc:spChg>
        <pc:spChg chg="del">
          <ac:chgData name="Venkatesh, Dhananjayan [VISUS]" userId="a0199d1d-0a79-4309-afbe-7ea85bc005cc" providerId="ADAL" clId="{AC7992E2-0EEC-4A43-A36F-DDC752CFC61C}" dt="2022-08-15T12:01:37.858" v="738" actId="700"/>
          <ac:spMkLst>
            <pc:docMk/>
            <pc:sldMk cId="227352552" sldId="2080106616"/>
            <ac:spMk id="7" creationId="{CB60D2A3-4BC2-4312-B798-6759AD13B30D}"/>
          </ac:spMkLst>
        </pc:spChg>
        <pc:spChg chg="add mod ord">
          <ac:chgData name="Venkatesh, Dhananjayan [VISUS]" userId="a0199d1d-0a79-4309-afbe-7ea85bc005cc" providerId="ADAL" clId="{AC7992E2-0EEC-4A43-A36F-DDC752CFC61C}" dt="2022-08-19T08:16:12.596" v="16360" actId="20577"/>
          <ac:spMkLst>
            <pc:docMk/>
            <pc:sldMk cId="227352552" sldId="2080106616"/>
            <ac:spMk id="8" creationId="{8FD4AE2A-DC22-463E-BEA7-DA621377D2EA}"/>
          </ac:spMkLst>
        </pc:spChg>
        <pc:spChg chg="add mod ord">
          <ac:chgData name="Venkatesh, Dhananjayan [VISUS]" userId="a0199d1d-0a79-4309-afbe-7ea85bc005cc" providerId="ADAL" clId="{AC7992E2-0EEC-4A43-A36F-DDC752CFC61C}" dt="2022-08-15T12:01:37.858" v="738" actId="700"/>
          <ac:spMkLst>
            <pc:docMk/>
            <pc:sldMk cId="227352552" sldId="2080106616"/>
            <ac:spMk id="9" creationId="{FBE6B505-97C4-4152-9AE6-42C00339B639}"/>
          </ac:spMkLst>
        </pc:spChg>
      </pc:sldChg>
      <pc:sldChg chg="addSp delSp modSp add mod ord delAnim modAnim">
        <pc:chgData name="Venkatesh, Dhananjayan [VISUS]" userId="a0199d1d-0a79-4309-afbe-7ea85bc005cc" providerId="ADAL" clId="{AC7992E2-0EEC-4A43-A36F-DDC752CFC61C}" dt="2022-08-25T16:01:11.578" v="21345" actId="20577"/>
        <pc:sldMkLst>
          <pc:docMk/>
          <pc:sldMk cId="3082518521" sldId="2080106617"/>
        </pc:sldMkLst>
        <pc:spChg chg="mod">
          <ac:chgData name="Venkatesh, Dhananjayan [VISUS]" userId="a0199d1d-0a79-4309-afbe-7ea85bc005cc" providerId="ADAL" clId="{AC7992E2-0EEC-4A43-A36F-DDC752CFC61C}" dt="2022-08-15T12:35:21.181" v="1595" actId="1076"/>
          <ac:spMkLst>
            <pc:docMk/>
            <pc:sldMk cId="3082518521" sldId="2080106617"/>
            <ac:spMk id="2" creationId="{BAD3DA99-F324-47C5-AE9E-6DA228D3161E}"/>
          </ac:spMkLst>
        </pc:spChg>
        <pc:spChg chg="add mod">
          <ac:chgData name="Venkatesh, Dhananjayan [VISUS]" userId="a0199d1d-0a79-4309-afbe-7ea85bc005cc" providerId="ADAL" clId="{AC7992E2-0EEC-4A43-A36F-DDC752CFC61C}" dt="2022-08-18T19:58:27.074" v="11796" actId="1076"/>
          <ac:spMkLst>
            <pc:docMk/>
            <pc:sldMk cId="3082518521" sldId="2080106617"/>
            <ac:spMk id="3" creationId="{4B4CC5D3-8331-4CA0-B219-85BF8D2836B7}"/>
          </ac:spMkLst>
        </pc:spChg>
        <pc:spChg chg="mod">
          <ac:chgData name="Venkatesh, Dhananjayan [VISUS]" userId="a0199d1d-0a79-4309-afbe-7ea85bc005cc" providerId="ADAL" clId="{AC7992E2-0EEC-4A43-A36F-DDC752CFC61C}" dt="2022-08-18T19:48:19.547" v="11699" actId="20577"/>
          <ac:spMkLst>
            <pc:docMk/>
            <pc:sldMk cId="3082518521" sldId="2080106617"/>
            <ac:spMk id="4" creationId="{2EA8168F-A442-4366-9466-C757D92EF585}"/>
          </ac:spMkLst>
        </pc:spChg>
        <pc:spChg chg="add del mod">
          <ac:chgData name="Venkatesh, Dhananjayan [VISUS]" userId="a0199d1d-0a79-4309-afbe-7ea85bc005cc" providerId="ADAL" clId="{AC7992E2-0EEC-4A43-A36F-DDC752CFC61C}" dt="2022-08-15T12:38:07.523" v="1676" actId="478"/>
          <ac:spMkLst>
            <pc:docMk/>
            <pc:sldMk cId="3082518521" sldId="2080106617"/>
            <ac:spMk id="5" creationId="{5AB30E44-806E-4EE1-84F1-D5027EF0A75F}"/>
          </ac:spMkLst>
        </pc:spChg>
        <pc:spChg chg="add mod">
          <ac:chgData name="Venkatesh, Dhananjayan [VISUS]" userId="a0199d1d-0a79-4309-afbe-7ea85bc005cc" providerId="ADAL" clId="{AC7992E2-0EEC-4A43-A36F-DDC752CFC61C}" dt="2022-08-15T12:35:41.803" v="1632" actId="14100"/>
          <ac:spMkLst>
            <pc:docMk/>
            <pc:sldMk cId="3082518521" sldId="2080106617"/>
            <ac:spMk id="11" creationId="{A2817AC3-4A26-4298-986D-2BA90928A612}"/>
          </ac:spMkLst>
        </pc:spChg>
        <pc:spChg chg="del">
          <ac:chgData name="Venkatesh, Dhananjayan [VISUS]" userId="a0199d1d-0a79-4309-afbe-7ea85bc005cc" providerId="ADAL" clId="{AC7992E2-0EEC-4A43-A36F-DDC752CFC61C}" dt="2022-08-15T12:04:17.306" v="913" actId="478"/>
          <ac:spMkLst>
            <pc:docMk/>
            <pc:sldMk cId="3082518521" sldId="2080106617"/>
            <ac:spMk id="12" creationId="{0EAEC387-7EBA-4144-875D-A01573D11CB2}"/>
          </ac:spMkLst>
        </pc:spChg>
        <pc:spChg chg="mod">
          <ac:chgData name="Venkatesh, Dhananjayan [VISUS]" userId="a0199d1d-0a79-4309-afbe-7ea85bc005cc" providerId="ADAL" clId="{AC7992E2-0EEC-4A43-A36F-DDC752CFC61C}" dt="2022-08-18T19:58:27.074" v="11796" actId="1076"/>
          <ac:spMkLst>
            <pc:docMk/>
            <pc:sldMk cId="3082518521" sldId="2080106617"/>
            <ac:spMk id="13" creationId="{093BDA29-C858-4B7F-A9F0-E9FF630B3BD2}"/>
          </ac:spMkLst>
        </pc:spChg>
        <pc:spChg chg="mod">
          <ac:chgData name="Venkatesh, Dhananjayan [VISUS]" userId="a0199d1d-0a79-4309-afbe-7ea85bc005cc" providerId="ADAL" clId="{AC7992E2-0EEC-4A43-A36F-DDC752CFC61C}" dt="2022-08-18T19:48:22.914" v="11701" actId="20577"/>
          <ac:spMkLst>
            <pc:docMk/>
            <pc:sldMk cId="3082518521" sldId="2080106617"/>
            <ac:spMk id="14" creationId="{82E0FC84-1339-402C-A32E-5D2C0D746A27}"/>
          </ac:spMkLst>
        </pc:spChg>
        <pc:spChg chg="add mod">
          <ac:chgData name="Venkatesh, Dhananjayan [VISUS]" userId="a0199d1d-0a79-4309-afbe-7ea85bc005cc" providerId="ADAL" clId="{AC7992E2-0EEC-4A43-A36F-DDC752CFC61C}" dt="2022-08-25T16:01:11.578" v="21345" actId="20577"/>
          <ac:spMkLst>
            <pc:docMk/>
            <pc:sldMk cId="3082518521" sldId="2080106617"/>
            <ac:spMk id="15" creationId="{DCD2D921-F094-4720-8B1B-195EEA22515B}"/>
          </ac:spMkLst>
        </pc:spChg>
        <pc:spChg chg="add mod">
          <ac:chgData name="Venkatesh, Dhananjayan [VISUS]" userId="a0199d1d-0a79-4309-afbe-7ea85bc005cc" providerId="ADAL" clId="{AC7992E2-0EEC-4A43-A36F-DDC752CFC61C}" dt="2022-08-22T14:22:46.563" v="19436" actId="20577"/>
          <ac:spMkLst>
            <pc:docMk/>
            <pc:sldMk cId="3082518521" sldId="2080106617"/>
            <ac:spMk id="17" creationId="{9C58CA63-2EE8-483F-9775-227ACBF8CE53}"/>
          </ac:spMkLst>
        </pc:spChg>
        <pc:spChg chg="add del mod">
          <ac:chgData name="Venkatesh, Dhananjayan [VISUS]" userId="a0199d1d-0a79-4309-afbe-7ea85bc005cc" providerId="ADAL" clId="{AC7992E2-0EEC-4A43-A36F-DDC752CFC61C}" dt="2022-08-18T19:35:16.200" v="11362" actId="478"/>
          <ac:spMkLst>
            <pc:docMk/>
            <pc:sldMk cId="3082518521" sldId="2080106617"/>
            <ac:spMk id="18" creationId="{22A3783C-8519-4B7F-85EC-B4A24BDEC11D}"/>
          </ac:spMkLst>
        </pc:spChg>
        <pc:spChg chg="add mod">
          <ac:chgData name="Venkatesh, Dhananjayan [VISUS]" userId="a0199d1d-0a79-4309-afbe-7ea85bc005cc" providerId="ADAL" clId="{AC7992E2-0EEC-4A43-A36F-DDC752CFC61C}" dt="2022-08-18T19:58:27.074" v="11796" actId="1076"/>
          <ac:spMkLst>
            <pc:docMk/>
            <pc:sldMk cId="3082518521" sldId="2080106617"/>
            <ac:spMk id="19" creationId="{6C8D5860-B3C9-4608-A288-EA705F838BAD}"/>
          </ac:spMkLst>
        </pc:spChg>
        <pc:spChg chg="add mod">
          <ac:chgData name="Venkatesh, Dhananjayan [VISUS]" userId="a0199d1d-0a79-4309-afbe-7ea85bc005cc" providerId="ADAL" clId="{AC7992E2-0EEC-4A43-A36F-DDC752CFC61C}" dt="2022-08-18T19:58:27.074" v="11796" actId="1076"/>
          <ac:spMkLst>
            <pc:docMk/>
            <pc:sldMk cId="3082518521" sldId="2080106617"/>
            <ac:spMk id="20" creationId="{A50FD8CC-A828-4975-813F-250A0A03E07F}"/>
          </ac:spMkLst>
        </pc:spChg>
        <pc:spChg chg="del">
          <ac:chgData name="Venkatesh, Dhananjayan [VISUS]" userId="a0199d1d-0a79-4309-afbe-7ea85bc005cc" providerId="ADAL" clId="{AC7992E2-0EEC-4A43-A36F-DDC752CFC61C}" dt="2022-08-15T12:05:33.379" v="959" actId="478"/>
          <ac:spMkLst>
            <pc:docMk/>
            <pc:sldMk cId="3082518521" sldId="2080106617"/>
            <ac:spMk id="21" creationId="{CD5CF796-3772-4823-8023-8CE8B999E70A}"/>
          </ac:spMkLst>
        </pc:spChg>
        <pc:spChg chg="add del mod">
          <ac:chgData name="Venkatesh, Dhananjayan [VISUS]" userId="a0199d1d-0a79-4309-afbe-7ea85bc005cc" providerId="ADAL" clId="{AC7992E2-0EEC-4A43-A36F-DDC752CFC61C}" dt="2022-08-18T19:35:19.038" v="11363" actId="478"/>
          <ac:spMkLst>
            <pc:docMk/>
            <pc:sldMk cId="3082518521" sldId="2080106617"/>
            <ac:spMk id="22" creationId="{E380FA96-A4BB-4C73-99C6-5EA327C2EB83}"/>
          </ac:spMkLst>
        </pc:spChg>
        <pc:spChg chg="add mod">
          <ac:chgData name="Venkatesh, Dhananjayan [VISUS]" userId="a0199d1d-0a79-4309-afbe-7ea85bc005cc" providerId="ADAL" clId="{AC7992E2-0EEC-4A43-A36F-DDC752CFC61C}" dt="2022-08-18T19:57:49.271" v="11770" actId="20577"/>
          <ac:spMkLst>
            <pc:docMk/>
            <pc:sldMk cId="3082518521" sldId="2080106617"/>
            <ac:spMk id="23" creationId="{24011987-0AED-4C76-8BF2-6F8B5417476C}"/>
          </ac:spMkLst>
        </pc:spChg>
        <pc:spChg chg="del">
          <ac:chgData name="Venkatesh, Dhananjayan [VISUS]" userId="a0199d1d-0a79-4309-afbe-7ea85bc005cc" providerId="ADAL" clId="{AC7992E2-0EEC-4A43-A36F-DDC752CFC61C}" dt="2022-08-15T12:06:18.180" v="1019" actId="478"/>
          <ac:spMkLst>
            <pc:docMk/>
            <pc:sldMk cId="3082518521" sldId="2080106617"/>
            <ac:spMk id="24" creationId="{3637B063-3B98-48C8-827A-693094BB7F0F}"/>
          </ac:spMkLst>
        </pc:spChg>
        <pc:spChg chg="add mod">
          <ac:chgData name="Venkatesh, Dhananjayan [VISUS]" userId="a0199d1d-0a79-4309-afbe-7ea85bc005cc" providerId="ADAL" clId="{AC7992E2-0EEC-4A43-A36F-DDC752CFC61C}" dt="2022-08-18T21:03:38.279" v="14618" actId="1076"/>
          <ac:spMkLst>
            <pc:docMk/>
            <pc:sldMk cId="3082518521" sldId="2080106617"/>
            <ac:spMk id="25" creationId="{642BD868-72AD-45E8-872E-4D612E1C0141}"/>
          </ac:spMkLst>
        </pc:spChg>
        <pc:spChg chg="mod">
          <ac:chgData name="Venkatesh, Dhananjayan [VISUS]" userId="a0199d1d-0a79-4309-afbe-7ea85bc005cc" providerId="ADAL" clId="{AC7992E2-0EEC-4A43-A36F-DDC752CFC61C}" dt="2022-08-18T21:03:44.287" v="14619" actId="1076"/>
          <ac:spMkLst>
            <pc:docMk/>
            <pc:sldMk cId="3082518521" sldId="2080106617"/>
            <ac:spMk id="27" creationId="{4CB21FC2-B5A8-4416-BCC7-19CD8253B25E}"/>
          </ac:spMkLst>
        </pc:spChg>
        <pc:spChg chg="add mod">
          <ac:chgData name="Venkatesh, Dhananjayan [VISUS]" userId="a0199d1d-0a79-4309-afbe-7ea85bc005cc" providerId="ADAL" clId="{AC7992E2-0EEC-4A43-A36F-DDC752CFC61C}" dt="2022-08-18T19:58:30.434" v="11797" actId="1076"/>
          <ac:spMkLst>
            <pc:docMk/>
            <pc:sldMk cId="3082518521" sldId="2080106617"/>
            <ac:spMk id="28" creationId="{E5A16B78-1FC2-47DB-B996-46C24B1EE415}"/>
          </ac:spMkLst>
        </pc:spChg>
        <pc:spChg chg="del">
          <ac:chgData name="Venkatesh, Dhananjayan [VISUS]" userId="a0199d1d-0a79-4309-afbe-7ea85bc005cc" providerId="ADAL" clId="{AC7992E2-0EEC-4A43-A36F-DDC752CFC61C}" dt="2022-08-15T12:06:15.813" v="1018" actId="478"/>
          <ac:spMkLst>
            <pc:docMk/>
            <pc:sldMk cId="3082518521" sldId="2080106617"/>
            <ac:spMk id="31" creationId="{A117BD1A-29E8-47AB-BF0D-E7D3EF593045}"/>
          </ac:spMkLst>
        </pc:spChg>
        <pc:spChg chg="del">
          <ac:chgData name="Venkatesh, Dhananjayan [VISUS]" userId="a0199d1d-0a79-4309-afbe-7ea85bc005cc" providerId="ADAL" clId="{AC7992E2-0EEC-4A43-A36F-DDC752CFC61C}" dt="2022-08-15T12:05:37.746" v="960" actId="478"/>
          <ac:spMkLst>
            <pc:docMk/>
            <pc:sldMk cId="3082518521" sldId="2080106617"/>
            <ac:spMk id="32" creationId="{CAAD3C25-AFDD-4DEF-BB6D-39D4C42EC4D3}"/>
          </ac:spMkLst>
        </pc:spChg>
        <pc:spChg chg="add mod">
          <ac:chgData name="Venkatesh, Dhananjayan [VISUS]" userId="a0199d1d-0a79-4309-afbe-7ea85bc005cc" providerId="ADAL" clId="{AC7992E2-0EEC-4A43-A36F-DDC752CFC61C}" dt="2022-08-15T12:39:45.572" v="1719" actId="1076"/>
          <ac:spMkLst>
            <pc:docMk/>
            <pc:sldMk cId="3082518521" sldId="2080106617"/>
            <ac:spMk id="33" creationId="{38E680D1-D8BD-481D-857C-772110071C77}"/>
          </ac:spMkLst>
        </pc:spChg>
        <pc:spChg chg="del">
          <ac:chgData name="Venkatesh, Dhananjayan [VISUS]" userId="a0199d1d-0a79-4309-afbe-7ea85bc005cc" providerId="ADAL" clId="{AC7992E2-0EEC-4A43-A36F-DDC752CFC61C}" dt="2022-08-15T12:06:33.897" v="1023" actId="478"/>
          <ac:spMkLst>
            <pc:docMk/>
            <pc:sldMk cId="3082518521" sldId="2080106617"/>
            <ac:spMk id="40" creationId="{E5C0F180-DF9B-4A24-8010-CE9A055C8282}"/>
          </ac:spMkLst>
        </pc:spChg>
        <pc:cxnChg chg="add mod">
          <ac:chgData name="Venkatesh, Dhananjayan [VISUS]" userId="a0199d1d-0a79-4309-afbe-7ea85bc005cc" providerId="ADAL" clId="{AC7992E2-0EEC-4A43-A36F-DDC752CFC61C}" dt="2022-08-18T19:35:45.376" v="11390" actId="1076"/>
          <ac:cxnSpMkLst>
            <pc:docMk/>
            <pc:sldMk cId="3082518521" sldId="2080106617"/>
            <ac:cxnSpMk id="7" creationId="{E5B8EFEB-E46A-4572-9CC4-6C18A370FF37}"/>
          </ac:cxnSpMkLst>
        </pc:cxnChg>
        <pc:cxnChg chg="del mod">
          <ac:chgData name="Venkatesh, Dhananjayan [VISUS]" userId="a0199d1d-0a79-4309-afbe-7ea85bc005cc" providerId="ADAL" clId="{AC7992E2-0EEC-4A43-A36F-DDC752CFC61C}" dt="2022-08-15T12:04:18.276" v="914" actId="478"/>
          <ac:cxnSpMkLst>
            <pc:docMk/>
            <pc:sldMk cId="3082518521" sldId="2080106617"/>
            <ac:cxnSpMk id="8" creationId="{281216CF-EF9A-4070-8695-949FF7818EB5}"/>
          </ac:cxnSpMkLst>
        </pc:cxnChg>
        <pc:cxnChg chg="del mod">
          <ac:chgData name="Venkatesh, Dhananjayan [VISUS]" userId="a0199d1d-0a79-4309-afbe-7ea85bc005cc" providerId="ADAL" clId="{AC7992E2-0EEC-4A43-A36F-DDC752CFC61C}" dt="2022-08-15T12:04:58.894" v="957" actId="478"/>
          <ac:cxnSpMkLst>
            <pc:docMk/>
            <pc:sldMk cId="3082518521" sldId="2080106617"/>
            <ac:cxnSpMk id="16" creationId="{8216B97B-8798-4ADB-BCB0-EBFB6C8C2BD7}"/>
          </ac:cxnSpMkLst>
        </pc:cxnChg>
        <pc:cxnChg chg="del mod">
          <ac:chgData name="Venkatesh, Dhananjayan [VISUS]" userId="a0199d1d-0a79-4309-afbe-7ea85bc005cc" providerId="ADAL" clId="{AC7992E2-0EEC-4A43-A36F-DDC752CFC61C}" dt="2022-08-15T12:05:32.446" v="958" actId="478"/>
          <ac:cxnSpMkLst>
            <pc:docMk/>
            <pc:sldMk cId="3082518521" sldId="2080106617"/>
            <ac:cxnSpMk id="20" creationId="{4D2D63F2-491E-4C52-B5E6-45875EC81CA0}"/>
          </ac:cxnSpMkLst>
        </pc:cxnChg>
      </pc:sldChg>
      <pc:sldChg chg="modSp new del mod ord">
        <pc:chgData name="Venkatesh, Dhananjayan [VISUS]" userId="a0199d1d-0a79-4309-afbe-7ea85bc005cc" providerId="ADAL" clId="{AC7992E2-0EEC-4A43-A36F-DDC752CFC61C}" dt="2022-08-22T12:48:24.473" v="18161" actId="47"/>
        <pc:sldMkLst>
          <pc:docMk/>
          <pc:sldMk cId="1071147256" sldId="2080106618"/>
        </pc:sldMkLst>
        <pc:spChg chg="mod">
          <ac:chgData name="Venkatesh, Dhananjayan [VISUS]" userId="a0199d1d-0a79-4309-afbe-7ea85bc005cc" providerId="ADAL" clId="{AC7992E2-0EEC-4A43-A36F-DDC752CFC61C}" dt="2022-08-15T12:43:35.335" v="1873" actId="20577"/>
          <ac:spMkLst>
            <pc:docMk/>
            <pc:sldMk cId="1071147256" sldId="2080106618"/>
            <ac:spMk id="2" creationId="{D9071789-0D9D-4AEF-9C94-6E139DCBF41A}"/>
          </ac:spMkLst>
        </pc:spChg>
      </pc:sldChg>
      <pc:sldChg chg="new del">
        <pc:chgData name="Venkatesh, Dhananjayan [VISUS]" userId="a0199d1d-0a79-4309-afbe-7ea85bc005cc" providerId="ADAL" clId="{AC7992E2-0EEC-4A43-A36F-DDC752CFC61C}" dt="2022-08-15T12:21:57.853" v="1579" actId="47"/>
        <pc:sldMkLst>
          <pc:docMk/>
          <pc:sldMk cId="1662528623" sldId="2080106618"/>
        </pc:sldMkLst>
      </pc:sldChg>
      <pc:sldChg chg="addSp delSp modSp new del mod modClrScheme chgLayout">
        <pc:chgData name="Venkatesh, Dhananjayan [VISUS]" userId="a0199d1d-0a79-4309-afbe-7ea85bc005cc" providerId="ADAL" clId="{AC7992E2-0EEC-4A43-A36F-DDC752CFC61C}" dt="2022-08-15T13:06:48.912" v="2063" actId="47"/>
        <pc:sldMkLst>
          <pc:docMk/>
          <pc:sldMk cId="545570024" sldId="2080106619"/>
        </pc:sldMkLst>
        <pc:spChg chg="del mod ord">
          <ac:chgData name="Venkatesh, Dhananjayan [VISUS]" userId="a0199d1d-0a79-4309-afbe-7ea85bc005cc" providerId="ADAL" clId="{AC7992E2-0EEC-4A43-A36F-DDC752CFC61C}" dt="2022-08-15T12:43:40.304" v="1875" actId="700"/>
          <ac:spMkLst>
            <pc:docMk/>
            <pc:sldMk cId="545570024" sldId="2080106619"/>
            <ac:spMk id="2" creationId="{F9D4334E-2363-4BB8-BE2D-FC9BE286506F}"/>
          </ac:spMkLst>
        </pc:spChg>
        <pc:spChg chg="del mod ord">
          <ac:chgData name="Venkatesh, Dhananjayan [VISUS]" userId="a0199d1d-0a79-4309-afbe-7ea85bc005cc" providerId="ADAL" clId="{AC7992E2-0EEC-4A43-A36F-DDC752CFC61C}" dt="2022-08-15T12:43:40.304" v="1875" actId="700"/>
          <ac:spMkLst>
            <pc:docMk/>
            <pc:sldMk cId="545570024" sldId="2080106619"/>
            <ac:spMk id="3" creationId="{5BF9AE29-64B5-4E8B-AC85-72B70DE0A9D9}"/>
          </ac:spMkLst>
        </pc:spChg>
        <pc:spChg chg="add mod ord">
          <ac:chgData name="Venkatesh, Dhananjayan [VISUS]" userId="a0199d1d-0a79-4309-afbe-7ea85bc005cc" providerId="ADAL" clId="{AC7992E2-0EEC-4A43-A36F-DDC752CFC61C}" dt="2022-08-15T12:43:40.304" v="1875" actId="700"/>
          <ac:spMkLst>
            <pc:docMk/>
            <pc:sldMk cId="545570024" sldId="2080106619"/>
            <ac:spMk id="4" creationId="{83CB99DD-82E7-43C0-A7B2-BED12236659A}"/>
          </ac:spMkLst>
        </pc:spChg>
        <pc:spChg chg="add mod ord">
          <ac:chgData name="Venkatesh, Dhananjayan [VISUS]" userId="a0199d1d-0a79-4309-afbe-7ea85bc005cc" providerId="ADAL" clId="{AC7992E2-0EEC-4A43-A36F-DDC752CFC61C}" dt="2022-08-15T12:43:40.304" v="1875" actId="700"/>
          <ac:spMkLst>
            <pc:docMk/>
            <pc:sldMk cId="545570024" sldId="2080106619"/>
            <ac:spMk id="5" creationId="{F6754FB4-D709-4D73-A858-99EAC62AAAC6}"/>
          </ac:spMkLst>
        </pc:spChg>
        <pc:spChg chg="add mod ord">
          <ac:chgData name="Venkatesh, Dhananjayan [VISUS]" userId="a0199d1d-0a79-4309-afbe-7ea85bc005cc" providerId="ADAL" clId="{AC7992E2-0EEC-4A43-A36F-DDC752CFC61C}" dt="2022-08-15T12:43:40.304" v="1875" actId="700"/>
          <ac:spMkLst>
            <pc:docMk/>
            <pc:sldMk cId="545570024" sldId="2080106619"/>
            <ac:spMk id="6" creationId="{432FF55F-EBC9-4935-8DD4-04C925C233CC}"/>
          </ac:spMkLst>
        </pc:spChg>
        <pc:spChg chg="add mod ord">
          <ac:chgData name="Venkatesh, Dhananjayan [VISUS]" userId="a0199d1d-0a79-4309-afbe-7ea85bc005cc" providerId="ADAL" clId="{AC7992E2-0EEC-4A43-A36F-DDC752CFC61C}" dt="2022-08-15T12:43:40.304" v="1875" actId="700"/>
          <ac:spMkLst>
            <pc:docMk/>
            <pc:sldMk cId="545570024" sldId="2080106619"/>
            <ac:spMk id="7" creationId="{671DC527-0DB6-4B07-85D5-D6F837ED84D5}"/>
          </ac:spMkLst>
        </pc:spChg>
        <pc:spChg chg="add mod ord">
          <ac:chgData name="Venkatesh, Dhananjayan [VISUS]" userId="a0199d1d-0a79-4309-afbe-7ea85bc005cc" providerId="ADAL" clId="{AC7992E2-0EEC-4A43-A36F-DDC752CFC61C}" dt="2022-08-15T12:43:40.304" v="1875" actId="700"/>
          <ac:spMkLst>
            <pc:docMk/>
            <pc:sldMk cId="545570024" sldId="2080106619"/>
            <ac:spMk id="8" creationId="{C226FE89-2CA9-4248-B163-7F3BEE9F4AF0}"/>
          </ac:spMkLst>
        </pc:spChg>
        <pc:spChg chg="add mod ord">
          <ac:chgData name="Venkatesh, Dhananjayan [VISUS]" userId="a0199d1d-0a79-4309-afbe-7ea85bc005cc" providerId="ADAL" clId="{AC7992E2-0EEC-4A43-A36F-DDC752CFC61C}" dt="2022-08-15T12:43:40.304" v="1875" actId="700"/>
          <ac:spMkLst>
            <pc:docMk/>
            <pc:sldMk cId="545570024" sldId="2080106619"/>
            <ac:spMk id="9" creationId="{155D0CCC-68CF-40F0-8A65-C242D62B2DBF}"/>
          </ac:spMkLst>
        </pc:spChg>
      </pc:sldChg>
      <pc:sldChg chg="modSp add del mod">
        <pc:chgData name="Venkatesh, Dhananjayan [VISUS]" userId="a0199d1d-0a79-4309-afbe-7ea85bc005cc" providerId="ADAL" clId="{AC7992E2-0EEC-4A43-A36F-DDC752CFC61C}" dt="2022-08-15T13:05:01.086" v="2044" actId="47"/>
        <pc:sldMkLst>
          <pc:docMk/>
          <pc:sldMk cId="3569870788" sldId="2080106620"/>
        </pc:sldMkLst>
        <pc:spChg chg="mod">
          <ac:chgData name="Venkatesh, Dhananjayan [VISUS]" userId="a0199d1d-0a79-4309-afbe-7ea85bc005cc" providerId="ADAL" clId="{AC7992E2-0EEC-4A43-A36F-DDC752CFC61C}" dt="2022-08-15T13:00:44.072" v="2015"/>
          <ac:spMkLst>
            <pc:docMk/>
            <pc:sldMk cId="3569870788" sldId="2080106620"/>
            <ac:spMk id="7" creationId="{B47FCB35-9634-4935-8EAD-EFEF0C322BB5}"/>
          </ac:spMkLst>
        </pc:spChg>
        <pc:spChg chg="mod">
          <ac:chgData name="Venkatesh, Dhananjayan [VISUS]" userId="a0199d1d-0a79-4309-afbe-7ea85bc005cc" providerId="ADAL" clId="{AC7992E2-0EEC-4A43-A36F-DDC752CFC61C}" dt="2022-08-15T13:00:44.072" v="2015"/>
          <ac:spMkLst>
            <pc:docMk/>
            <pc:sldMk cId="3569870788" sldId="2080106620"/>
            <ac:spMk id="8" creationId="{C5D66447-530E-4923-9F04-AF83C427ACBF}"/>
          </ac:spMkLst>
        </pc:spChg>
        <pc:graphicFrameChg chg="modGraphic">
          <ac:chgData name="Venkatesh, Dhananjayan [VISUS]" userId="a0199d1d-0a79-4309-afbe-7ea85bc005cc" providerId="ADAL" clId="{AC7992E2-0EEC-4A43-A36F-DDC752CFC61C}" dt="2022-08-15T13:02:31.159" v="2022" actId="14734"/>
          <ac:graphicFrameMkLst>
            <pc:docMk/>
            <pc:sldMk cId="3569870788" sldId="2080106620"/>
            <ac:graphicFrameMk id="5" creationId="{83E9B3CD-AD0B-4188-B027-7E70A819618A}"/>
          </ac:graphicFrameMkLst>
        </pc:graphicFrameChg>
      </pc:sldChg>
      <pc:sldChg chg="addSp delSp modSp add mod">
        <pc:chgData name="Venkatesh, Dhananjayan [VISUS]" userId="a0199d1d-0a79-4309-afbe-7ea85bc005cc" providerId="ADAL" clId="{AC7992E2-0EEC-4A43-A36F-DDC752CFC61C}" dt="2022-08-24T10:41:30.816" v="20254" actId="255"/>
        <pc:sldMkLst>
          <pc:docMk/>
          <pc:sldMk cId="2743330074" sldId="2080106622"/>
        </pc:sldMkLst>
        <pc:spChg chg="mod">
          <ac:chgData name="Venkatesh, Dhananjayan [VISUS]" userId="a0199d1d-0a79-4309-afbe-7ea85bc005cc" providerId="ADAL" clId="{AC7992E2-0EEC-4A43-A36F-DDC752CFC61C}" dt="2022-08-15T12:44:08.904" v="1876"/>
          <ac:spMkLst>
            <pc:docMk/>
            <pc:sldMk cId="2743330074" sldId="2080106622"/>
            <ac:spMk id="2" creationId="{C292F290-05BA-4F50-B91F-59DDD98C7ED8}"/>
          </ac:spMkLst>
        </pc:spChg>
        <pc:spChg chg="mod">
          <ac:chgData name="Venkatesh, Dhananjayan [VISUS]" userId="a0199d1d-0a79-4309-afbe-7ea85bc005cc" providerId="ADAL" clId="{AC7992E2-0EEC-4A43-A36F-DDC752CFC61C}" dt="2022-08-15T12:44:08.904" v="1876"/>
          <ac:spMkLst>
            <pc:docMk/>
            <pc:sldMk cId="2743330074" sldId="2080106622"/>
            <ac:spMk id="3" creationId="{8BCDB5B2-EF9A-45E4-BAA5-B16C918B60E5}"/>
          </ac:spMkLst>
        </pc:spChg>
        <pc:spChg chg="add del mod">
          <ac:chgData name="Venkatesh, Dhananjayan [VISUS]" userId="a0199d1d-0a79-4309-afbe-7ea85bc005cc" providerId="ADAL" clId="{AC7992E2-0EEC-4A43-A36F-DDC752CFC61C}" dt="2022-08-17T22:52:36.473" v="10569"/>
          <ac:spMkLst>
            <pc:docMk/>
            <pc:sldMk cId="2743330074" sldId="2080106622"/>
            <ac:spMk id="5" creationId="{512E67CB-E8B0-45DB-9FA1-176ADB138FB4}"/>
          </ac:spMkLst>
        </pc:spChg>
        <pc:spChg chg="add del mod">
          <ac:chgData name="Venkatesh, Dhananjayan [VISUS]" userId="a0199d1d-0a79-4309-afbe-7ea85bc005cc" providerId="ADAL" clId="{AC7992E2-0EEC-4A43-A36F-DDC752CFC61C}" dt="2022-08-16T18:16:28.393" v="4654" actId="478"/>
          <ac:spMkLst>
            <pc:docMk/>
            <pc:sldMk cId="2743330074" sldId="2080106622"/>
            <ac:spMk id="6" creationId="{F65593E1-29FB-4AD1-9584-84BF3EEEDFF6}"/>
          </ac:spMkLst>
        </pc:spChg>
        <pc:spChg chg="del">
          <ac:chgData name="Venkatesh, Dhananjayan [VISUS]" userId="a0199d1d-0a79-4309-afbe-7ea85bc005cc" providerId="ADAL" clId="{AC7992E2-0EEC-4A43-A36F-DDC752CFC61C}" dt="2022-08-17T22:47:09.957" v="10012" actId="478"/>
          <ac:spMkLst>
            <pc:docMk/>
            <pc:sldMk cId="2743330074" sldId="2080106622"/>
            <ac:spMk id="8" creationId="{78AB4D54-A78F-4906-9B82-1EB2C3668EF9}"/>
          </ac:spMkLst>
        </pc:spChg>
        <pc:spChg chg="add del mod">
          <ac:chgData name="Venkatesh, Dhananjayan [VISUS]" userId="a0199d1d-0a79-4309-afbe-7ea85bc005cc" providerId="ADAL" clId="{AC7992E2-0EEC-4A43-A36F-DDC752CFC61C}" dt="2022-08-16T18:16:42.023" v="4658" actId="478"/>
          <ac:spMkLst>
            <pc:docMk/>
            <pc:sldMk cId="2743330074" sldId="2080106622"/>
            <ac:spMk id="10" creationId="{73560A31-2D07-4A9C-8F78-12CE2CF227EC}"/>
          </ac:spMkLst>
        </pc:spChg>
        <pc:graphicFrameChg chg="add del">
          <ac:chgData name="Venkatesh, Dhananjayan [VISUS]" userId="a0199d1d-0a79-4309-afbe-7ea85bc005cc" providerId="ADAL" clId="{AC7992E2-0EEC-4A43-A36F-DDC752CFC61C}" dt="2022-08-16T18:16:37.998" v="4656" actId="478"/>
          <ac:graphicFrameMkLst>
            <pc:docMk/>
            <pc:sldMk cId="2743330074" sldId="2080106622"/>
            <ac:graphicFrameMk id="4" creationId="{3A361316-56F0-453E-88F8-CC834861AF45}"/>
          </ac:graphicFrameMkLst>
        </pc:graphicFrameChg>
        <pc:graphicFrameChg chg="add mod modGraphic">
          <ac:chgData name="Venkatesh, Dhananjayan [VISUS]" userId="a0199d1d-0a79-4309-afbe-7ea85bc005cc" providerId="ADAL" clId="{AC7992E2-0EEC-4A43-A36F-DDC752CFC61C}" dt="2022-08-22T14:54:50.856" v="19829" actId="1035"/>
          <ac:graphicFrameMkLst>
            <pc:docMk/>
            <pc:sldMk cId="2743330074" sldId="2080106622"/>
            <ac:graphicFrameMk id="4" creationId="{8E380D74-359F-4DF6-8254-9833655DFD5D}"/>
          </ac:graphicFrameMkLst>
        </pc:graphicFrameChg>
        <pc:graphicFrameChg chg="add mod modGraphic">
          <ac:chgData name="Venkatesh, Dhananjayan [VISUS]" userId="a0199d1d-0a79-4309-afbe-7ea85bc005cc" providerId="ADAL" clId="{AC7992E2-0EEC-4A43-A36F-DDC752CFC61C}" dt="2022-08-24T10:41:30.816" v="20254" actId="255"/>
          <ac:graphicFrameMkLst>
            <pc:docMk/>
            <pc:sldMk cId="2743330074" sldId="2080106622"/>
            <ac:graphicFrameMk id="11" creationId="{0FE44C00-92E9-4C63-8ECE-EF7FA3B81767}"/>
          </ac:graphicFrameMkLst>
        </pc:graphicFrameChg>
      </pc:sldChg>
      <pc:sldChg chg="addSp delSp modSp add mod">
        <pc:chgData name="Venkatesh, Dhananjayan [VISUS]" userId="a0199d1d-0a79-4309-afbe-7ea85bc005cc" providerId="ADAL" clId="{AC7992E2-0EEC-4A43-A36F-DDC752CFC61C}" dt="2022-08-24T10:40:48.423" v="20251" actId="14734"/>
        <pc:sldMkLst>
          <pc:docMk/>
          <pc:sldMk cId="885345951" sldId="2080106623"/>
        </pc:sldMkLst>
        <pc:spChg chg="mod">
          <ac:chgData name="Venkatesh, Dhananjayan [VISUS]" userId="a0199d1d-0a79-4309-afbe-7ea85bc005cc" providerId="ADAL" clId="{AC7992E2-0EEC-4A43-A36F-DDC752CFC61C}" dt="2022-08-15T12:44:08.904" v="1876"/>
          <ac:spMkLst>
            <pc:docMk/>
            <pc:sldMk cId="885345951" sldId="2080106623"/>
            <ac:spMk id="2" creationId="{970BD773-B262-448F-B1C0-5B431FEB04CD}"/>
          </ac:spMkLst>
        </pc:spChg>
        <pc:spChg chg="mod">
          <ac:chgData name="Venkatesh, Dhananjayan [VISUS]" userId="a0199d1d-0a79-4309-afbe-7ea85bc005cc" providerId="ADAL" clId="{AC7992E2-0EEC-4A43-A36F-DDC752CFC61C}" dt="2022-08-15T12:44:08.904" v="1876"/>
          <ac:spMkLst>
            <pc:docMk/>
            <pc:sldMk cId="885345951" sldId="2080106623"/>
            <ac:spMk id="3" creationId="{62B19B63-37C4-4E52-81B7-4B6863E3AF69}"/>
          </ac:spMkLst>
        </pc:spChg>
        <pc:spChg chg="add del mod">
          <ac:chgData name="Venkatesh, Dhananjayan [VISUS]" userId="a0199d1d-0a79-4309-afbe-7ea85bc005cc" providerId="ADAL" clId="{AC7992E2-0EEC-4A43-A36F-DDC752CFC61C}" dt="2022-08-17T22:16:34.381" v="7624" actId="478"/>
          <ac:spMkLst>
            <pc:docMk/>
            <pc:sldMk cId="885345951" sldId="2080106623"/>
            <ac:spMk id="6" creationId="{24A25928-ECB8-4CD5-8ED4-09531D4D0FB7}"/>
          </ac:spMkLst>
        </pc:spChg>
        <pc:spChg chg="del">
          <ac:chgData name="Venkatesh, Dhananjayan [VISUS]" userId="a0199d1d-0a79-4309-afbe-7ea85bc005cc" providerId="ADAL" clId="{AC7992E2-0EEC-4A43-A36F-DDC752CFC61C}" dt="2022-08-17T23:02:10.653" v="10927" actId="478"/>
          <ac:spMkLst>
            <pc:docMk/>
            <pc:sldMk cId="885345951" sldId="2080106623"/>
            <ac:spMk id="8" creationId="{78AB4D54-A78F-4906-9B82-1EB2C3668EF9}"/>
          </ac:spMkLst>
        </pc:spChg>
        <pc:graphicFrameChg chg="del">
          <ac:chgData name="Venkatesh, Dhananjayan [VISUS]" userId="a0199d1d-0a79-4309-afbe-7ea85bc005cc" providerId="ADAL" clId="{AC7992E2-0EEC-4A43-A36F-DDC752CFC61C}" dt="2022-08-17T22:16:31.187" v="7622" actId="478"/>
          <ac:graphicFrameMkLst>
            <pc:docMk/>
            <pc:sldMk cId="885345951" sldId="2080106623"/>
            <ac:graphicFrameMk id="4" creationId="{3A361316-56F0-453E-88F8-CC834861AF45}"/>
          </ac:graphicFrameMkLst>
        </pc:graphicFrameChg>
        <pc:graphicFrameChg chg="add mod modGraphic">
          <ac:chgData name="Venkatesh, Dhananjayan [VISUS]" userId="a0199d1d-0a79-4309-afbe-7ea85bc005cc" providerId="ADAL" clId="{AC7992E2-0EEC-4A43-A36F-DDC752CFC61C}" dt="2022-08-22T14:53:08.504" v="19751" actId="20577"/>
          <ac:graphicFrameMkLst>
            <pc:docMk/>
            <pc:sldMk cId="885345951" sldId="2080106623"/>
            <ac:graphicFrameMk id="6" creationId="{A74957CA-9EBB-4B02-8816-19E030C11355}"/>
          </ac:graphicFrameMkLst>
        </pc:graphicFrameChg>
        <pc:graphicFrameChg chg="add mod modGraphic">
          <ac:chgData name="Venkatesh, Dhananjayan [VISUS]" userId="a0199d1d-0a79-4309-afbe-7ea85bc005cc" providerId="ADAL" clId="{AC7992E2-0EEC-4A43-A36F-DDC752CFC61C}" dt="2022-08-24T10:40:48.423" v="20251" actId="14734"/>
          <ac:graphicFrameMkLst>
            <pc:docMk/>
            <pc:sldMk cId="885345951" sldId="2080106623"/>
            <ac:graphicFrameMk id="9" creationId="{74AA7799-6528-4653-B6C8-8F74774070FD}"/>
          </ac:graphicFrameMkLst>
        </pc:graphicFrameChg>
        <pc:graphicFrameChg chg="add del mod">
          <ac:chgData name="Venkatesh, Dhananjayan [VISUS]" userId="a0199d1d-0a79-4309-afbe-7ea85bc005cc" providerId="ADAL" clId="{AC7992E2-0EEC-4A43-A36F-DDC752CFC61C}" dt="2022-08-17T23:02:31.487" v="10931" actId="478"/>
          <ac:graphicFrameMkLst>
            <pc:docMk/>
            <pc:sldMk cId="885345951" sldId="2080106623"/>
            <ac:graphicFrameMk id="10" creationId="{2B234659-EC02-4ED0-8111-5D8C7D82084F}"/>
          </ac:graphicFrameMkLst>
        </pc:graphicFrameChg>
      </pc:sldChg>
      <pc:sldChg chg="addSp delSp modSp add mod">
        <pc:chgData name="Venkatesh, Dhananjayan [VISUS]" userId="a0199d1d-0a79-4309-afbe-7ea85bc005cc" providerId="ADAL" clId="{AC7992E2-0EEC-4A43-A36F-DDC752CFC61C}" dt="2022-08-24T10:41:52.775" v="20256" actId="20577"/>
        <pc:sldMkLst>
          <pc:docMk/>
          <pc:sldMk cId="1893465847" sldId="2080106624"/>
        </pc:sldMkLst>
        <pc:spChg chg="mod">
          <ac:chgData name="Venkatesh, Dhananjayan [VISUS]" userId="a0199d1d-0a79-4309-afbe-7ea85bc005cc" providerId="ADAL" clId="{AC7992E2-0EEC-4A43-A36F-DDC752CFC61C}" dt="2022-08-15T12:44:08.904" v="1876"/>
          <ac:spMkLst>
            <pc:docMk/>
            <pc:sldMk cId="1893465847" sldId="2080106624"/>
            <ac:spMk id="2" creationId="{7C6EEF09-D2D3-449F-BF70-6CE8549C446C}"/>
          </ac:spMkLst>
        </pc:spChg>
        <pc:spChg chg="mod">
          <ac:chgData name="Venkatesh, Dhananjayan [VISUS]" userId="a0199d1d-0a79-4309-afbe-7ea85bc005cc" providerId="ADAL" clId="{AC7992E2-0EEC-4A43-A36F-DDC752CFC61C}" dt="2022-08-15T12:44:08.904" v="1876"/>
          <ac:spMkLst>
            <pc:docMk/>
            <pc:sldMk cId="1893465847" sldId="2080106624"/>
            <ac:spMk id="3" creationId="{CDCD5E66-2669-454F-B94C-B9AAB27A7973}"/>
          </ac:spMkLst>
        </pc:spChg>
        <pc:spChg chg="add del mod">
          <ac:chgData name="Venkatesh, Dhananjayan [VISUS]" userId="a0199d1d-0a79-4309-afbe-7ea85bc005cc" providerId="ADAL" clId="{AC7992E2-0EEC-4A43-A36F-DDC752CFC61C}" dt="2022-08-17T22:18:18.960" v="7666" actId="478"/>
          <ac:spMkLst>
            <pc:docMk/>
            <pc:sldMk cId="1893465847" sldId="2080106624"/>
            <ac:spMk id="6" creationId="{5E67B3A3-7718-4739-8523-6706EC2CC5C2}"/>
          </ac:spMkLst>
        </pc:spChg>
        <pc:spChg chg="del">
          <ac:chgData name="Venkatesh, Dhananjayan [VISUS]" userId="a0199d1d-0a79-4309-afbe-7ea85bc005cc" providerId="ADAL" clId="{AC7992E2-0EEC-4A43-A36F-DDC752CFC61C}" dt="2022-08-17T23:03:03.754" v="10937" actId="478"/>
          <ac:spMkLst>
            <pc:docMk/>
            <pc:sldMk cId="1893465847" sldId="2080106624"/>
            <ac:spMk id="8" creationId="{78AB4D54-A78F-4906-9B82-1EB2C3668EF9}"/>
          </ac:spMkLst>
        </pc:spChg>
        <pc:graphicFrameChg chg="del">
          <ac:chgData name="Venkatesh, Dhananjayan [VISUS]" userId="a0199d1d-0a79-4309-afbe-7ea85bc005cc" providerId="ADAL" clId="{AC7992E2-0EEC-4A43-A36F-DDC752CFC61C}" dt="2022-08-17T22:18:13.898" v="7664" actId="478"/>
          <ac:graphicFrameMkLst>
            <pc:docMk/>
            <pc:sldMk cId="1893465847" sldId="2080106624"/>
            <ac:graphicFrameMk id="4" creationId="{3A361316-56F0-453E-88F8-CC834861AF45}"/>
          </ac:graphicFrameMkLst>
        </pc:graphicFrameChg>
        <pc:graphicFrameChg chg="add mod modGraphic">
          <ac:chgData name="Venkatesh, Dhananjayan [VISUS]" userId="a0199d1d-0a79-4309-afbe-7ea85bc005cc" providerId="ADAL" clId="{AC7992E2-0EEC-4A43-A36F-DDC752CFC61C}" dt="2022-08-22T14:53:12.071" v="19753" actId="20577"/>
          <ac:graphicFrameMkLst>
            <pc:docMk/>
            <pc:sldMk cId="1893465847" sldId="2080106624"/>
            <ac:graphicFrameMk id="6" creationId="{9E2C8CCD-04E9-404F-BD45-3956B00F700B}"/>
          </ac:graphicFrameMkLst>
        </pc:graphicFrameChg>
        <pc:graphicFrameChg chg="add mod modGraphic">
          <ac:chgData name="Venkatesh, Dhananjayan [VISUS]" userId="a0199d1d-0a79-4309-afbe-7ea85bc005cc" providerId="ADAL" clId="{AC7992E2-0EEC-4A43-A36F-DDC752CFC61C}" dt="2022-08-24T10:41:52.775" v="20256" actId="20577"/>
          <ac:graphicFrameMkLst>
            <pc:docMk/>
            <pc:sldMk cId="1893465847" sldId="2080106624"/>
            <ac:graphicFrameMk id="9" creationId="{6080940E-E1FC-42A3-A96A-475F7CB48F8C}"/>
          </ac:graphicFrameMkLst>
        </pc:graphicFrameChg>
      </pc:sldChg>
      <pc:sldChg chg="addSp delSp modSp add mod">
        <pc:chgData name="Venkatesh, Dhananjayan [VISUS]" userId="a0199d1d-0a79-4309-afbe-7ea85bc005cc" providerId="ADAL" clId="{AC7992E2-0EEC-4A43-A36F-DDC752CFC61C}" dt="2022-08-24T10:41:57.720" v="20258" actId="20577"/>
        <pc:sldMkLst>
          <pc:docMk/>
          <pc:sldMk cId="2649108553" sldId="2080106625"/>
        </pc:sldMkLst>
        <pc:spChg chg="mod">
          <ac:chgData name="Venkatesh, Dhananjayan [VISUS]" userId="a0199d1d-0a79-4309-afbe-7ea85bc005cc" providerId="ADAL" clId="{AC7992E2-0EEC-4A43-A36F-DDC752CFC61C}" dt="2022-08-15T12:44:08.904" v="1876"/>
          <ac:spMkLst>
            <pc:docMk/>
            <pc:sldMk cId="2649108553" sldId="2080106625"/>
            <ac:spMk id="2" creationId="{233B2D55-034A-4A18-8267-0765A381B3CA}"/>
          </ac:spMkLst>
        </pc:spChg>
        <pc:spChg chg="mod">
          <ac:chgData name="Venkatesh, Dhananjayan [VISUS]" userId="a0199d1d-0a79-4309-afbe-7ea85bc005cc" providerId="ADAL" clId="{AC7992E2-0EEC-4A43-A36F-DDC752CFC61C}" dt="2022-08-15T12:44:08.904" v="1876"/>
          <ac:spMkLst>
            <pc:docMk/>
            <pc:sldMk cId="2649108553" sldId="2080106625"/>
            <ac:spMk id="3" creationId="{E6A07EE0-5E61-4FE3-8EAF-86053E41F95C}"/>
          </ac:spMkLst>
        </pc:spChg>
        <pc:spChg chg="add del mod">
          <ac:chgData name="Venkatesh, Dhananjayan [VISUS]" userId="a0199d1d-0a79-4309-afbe-7ea85bc005cc" providerId="ADAL" clId="{AC7992E2-0EEC-4A43-A36F-DDC752CFC61C}" dt="2022-08-17T22:19:39.867" v="7712" actId="478"/>
          <ac:spMkLst>
            <pc:docMk/>
            <pc:sldMk cId="2649108553" sldId="2080106625"/>
            <ac:spMk id="6" creationId="{FD39BEB0-7250-4BBD-803E-8C5909CA4697}"/>
          </ac:spMkLst>
        </pc:spChg>
        <pc:spChg chg="del mod">
          <ac:chgData name="Venkatesh, Dhananjayan [VISUS]" userId="a0199d1d-0a79-4309-afbe-7ea85bc005cc" providerId="ADAL" clId="{AC7992E2-0EEC-4A43-A36F-DDC752CFC61C}" dt="2022-08-17T23:03:01.803" v="10936" actId="478"/>
          <ac:spMkLst>
            <pc:docMk/>
            <pc:sldMk cId="2649108553" sldId="2080106625"/>
            <ac:spMk id="8" creationId="{78AB4D54-A78F-4906-9B82-1EB2C3668EF9}"/>
          </ac:spMkLst>
        </pc:spChg>
        <pc:graphicFrameChg chg="del">
          <ac:chgData name="Venkatesh, Dhananjayan [VISUS]" userId="a0199d1d-0a79-4309-afbe-7ea85bc005cc" providerId="ADAL" clId="{AC7992E2-0EEC-4A43-A36F-DDC752CFC61C}" dt="2022-08-17T22:19:14.475" v="7680" actId="478"/>
          <ac:graphicFrameMkLst>
            <pc:docMk/>
            <pc:sldMk cId="2649108553" sldId="2080106625"/>
            <ac:graphicFrameMk id="4" creationId="{3A361316-56F0-453E-88F8-CC834861AF45}"/>
          </ac:graphicFrameMkLst>
        </pc:graphicFrameChg>
        <pc:graphicFrameChg chg="add mod">
          <ac:chgData name="Venkatesh, Dhananjayan [VISUS]" userId="a0199d1d-0a79-4309-afbe-7ea85bc005cc" providerId="ADAL" clId="{AC7992E2-0EEC-4A43-A36F-DDC752CFC61C}" dt="2022-08-22T14:53:18.571" v="19754"/>
          <ac:graphicFrameMkLst>
            <pc:docMk/>
            <pc:sldMk cId="2649108553" sldId="2080106625"/>
            <ac:graphicFrameMk id="6" creationId="{2F76CA33-026C-46BF-B82E-A98867705918}"/>
          </ac:graphicFrameMkLst>
        </pc:graphicFrameChg>
        <pc:graphicFrameChg chg="add mod modGraphic">
          <ac:chgData name="Venkatesh, Dhananjayan [VISUS]" userId="a0199d1d-0a79-4309-afbe-7ea85bc005cc" providerId="ADAL" clId="{AC7992E2-0EEC-4A43-A36F-DDC752CFC61C}" dt="2022-08-24T10:41:57.720" v="20258" actId="20577"/>
          <ac:graphicFrameMkLst>
            <pc:docMk/>
            <pc:sldMk cId="2649108553" sldId="2080106625"/>
            <ac:graphicFrameMk id="9" creationId="{327C4DF2-0DBC-4BE5-8BA8-9A248CD4F32B}"/>
          </ac:graphicFrameMkLst>
        </pc:graphicFrameChg>
      </pc:sldChg>
      <pc:sldChg chg="addSp delSp modSp add mod">
        <pc:chgData name="Venkatesh, Dhananjayan [VISUS]" userId="a0199d1d-0a79-4309-afbe-7ea85bc005cc" providerId="ADAL" clId="{AC7992E2-0EEC-4A43-A36F-DDC752CFC61C}" dt="2022-08-24T10:42:07.105" v="20262" actId="20577"/>
        <pc:sldMkLst>
          <pc:docMk/>
          <pc:sldMk cId="2990860843" sldId="2080106626"/>
        </pc:sldMkLst>
        <pc:spChg chg="mod">
          <ac:chgData name="Venkatesh, Dhananjayan [VISUS]" userId="a0199d1d-0a79-4309-afbe-7ea85bc005cc" providerId="ADAL" clId="{AC7992E2-0EEC-4A43-A36F-DDC752CFC61C}" dt="2022-08-15T12:44:08.904" v="1876"/>
          <ac:spMkLst>
            <pc:docMk/>
            <pc:sldMk cId="2990860843" sldId="2080106626"/>
            <ac:spMk id="2" creationId="{ADF937C6-0A06-4E19-A323-7A08F4925495}"/>
          </ac:spMkLst>
        </pc:spChg>
        <pc:spChg chg="mod">
          <ac:chgData name="Venkatesh, Dhananjayan [VISUS]" userId="a0199d1d-0a79-4309-afbe-7ea85bc005cc" providerId="ADAL" clId="{AC7992E2-0EEC-4A43-A36F-DDC752CFC61C}" dt="2022-08-15T12:44:08.904" v="1876"/>
          <ac:spMkLst>
            <pc:docMk/>
            <pc:sldMk cId="2990860843" sldId="2080106626"/>
            <ac:spMk id="3" creationId="{0BADDC7A-F40A-4BF9-8C6D-1E226707DBE2}"/>
          </ac:spMkLst>
        </pc:spChg>
        <pc:spChg chg="add del mod">
          <ac:chgData name="Venkatesh, Dhananjayan [VISUS]" userId="a0199d1d-0a79-4309-afbe-7ea85bc005cc" providerId="ADAL" clId="{AC7992E2-0EEC-4A43-A36F-DDC752CFC61C}" dt="2022-08-18T20:39:42.788" v="13405" actId="478"/>
          <ac:spMkLst>
            <pc:docMk/>
            <pc:sldMk cId="2990860843" sldId="2080106626"/>
            <ac:spMk id="6" creationId="{B6953054-53B7-418B-862F-084EA9DAC5EC}"/>
          </ac:spMkLst>
        </pc:spChg>
        <pc:spChg chg="del">
          <ac:chgData name="Venkatesh, Dhananjayan [VISUS]" userId="a0199d1d-0a79-4309-afbe-7ea85bc005cc" providerId="ADAL" clId="{AC7992E2-0EEC-4A43-A36F-DDC752CFC61C}" dt="2022-08-18T20:39:44.529" v="13406" actId="478"/>
          <ac:spMkLst>
            <pc:docMk/>
            <pc:sldMk cId="2990860843" sldId="2080106626"/>
            <ac:spMk id="8" creationId="{78AB4D54-A78F-4906-9B82-1EB2C3668EF9}"/>
          </ac:spMkLst>
        </pc:spChg>
        <pc:graphicFrameChg chg="del mod modGraphic">
          <ac:chgData name="Venkatesh, Dhananjayan [VISUS]" userId="a0199d1d-0a79-4309-afbe-7ea85bc005cc" providerId="ADAL" clId="{AC7992E2-0EEC-4A43-A36F-DDC752CFC61C}" dt="2022-08-18T20:39:39.851" v="13403" actId="478"/>
          <ac:graphicFrameMkLst>
            <pc:docMk/>
            <pc:sldMk cId="2990860843" sldId="2080106626"/>
            <ac:graphicFrameMk id="4" creationId="{3A361316-56F0-453E-88F8-CC834861AF45}"/>
          </ac:graphicFrameMkLst>
        </pc:graphicFrameChg>
        <pc:graphicFrameChg chg="add mod modGraphic">
          <ac:chgData name="Venkatesh, Dhananjayan [VISUS]" userId="a0199d1d-0a79-4309-afbe-7ea85bc005cc" providerId="ADAL" clId="{AC7992E2-0EEC-4A43-A36F-DDC752CFC61C}" dt="2022-08-23T17:48:07.267" v="19923" actId="6549"/>
          <ac:graphicFrameMkLst>
            <pc:docMk/>
            <pc:sldMk cId="2990860843" sldId="2080106626"/>
            <ac:graphicFrameMk id="6" creationId="{C5E025C7-B0E4-4C16-8B65-A3B45B98E045}"/>
          </ac:graphicFrameMkLst>
        </pc:graphicFrameChg>
        <pc:graphicFrameChg chg="add mod modGraphic">
          <ac:chgData name="Venkatesh, Dhananjayan [VISUS]" userId="a0199d1d-0a79-4309-afbe-7ea85bc005cc" providerId="ADAL" clId="{AC7992E2-0EEC-4A43-A36F-DDC752CFC61C}" dt="2022-08-24T10:42:07.105" v="20262" actId="20577"/>
          <ac:graphicFrameMkLst>
            <pc:docMk/>
            <pc:sldMk cId="2990860843" sldId="2080106626"/>
            <ac:graphicFrameMk id="9" creationId="{3DEED322-5DD5-49D4-A7D9-D77DFD67F96B}"/>
          </ac:graphicFrameMkLst>
        </pc:graphicFrameChg>
      </pc:sldChg>
      <pc:sldChg chg="addSp delSp modSp add mod">
        <pc:chgData name="Venkatesh, Dhananjayan [VISUS]" userId="a0199d1d-0a79-4309-afbe-7ea85bc005cc" providerId="ADAL" clId="{AC7992E2-0EEC-4A43-A36F-DDC752CFC61C}" dt="2022-08-24T10:42:12.022" v="20264" actId="20577"/>
        <pc:sldMkLst>
          <pc:docMk/>
          <pc:sldMk cId="1485852971" sldId="2080106627"/>
        </pc:sldMkLst>
        <pc:spChg chg="mod">
          <ac:chgData name="Venkatesh, Dhananjayan [VISUS]" userId="a0199d1d-0a79-4309-afbe-7ea85bc005cc" providerId="ADAL" clId="{AC7992E2-0EEC-4A43-A36F-DDC752CFC61C}" dt="2022-08-15T12:44:08.904" v="1876"/>
          <ac:spMkLst>
            <pc:docMk/>
            <pc:sldMk cId="1485852971" sldId="2080106627"/>
            <ac:spMk id="2" creationId="{78868D87-19EB-4B6E-97C9-A57AFC08D6BB}"/>
          </ac:spMkLst>
        </pc:spChg>
        <pc:spChg chg="mod">
          <ac:chgData name="Venkatesh, Dhananjayan [VISUS]" userId="a0199d1d-0a79-4309-afbe-7ea85bc005cc" providerId="ADAL" clId="{AC7992E2-0EEC-4A43-A36F-DDC752CFC61C}" dt="2022-08-15T12:44:08.904" v="1876"/>
          <ac:spMkLst>
            <pc:docMk/>
            <pc:sldMk cId="1485852971" sldId="2080106627"/>
            <ac:spMk id="3" creationId="{2C0B9B31-041E-4124-AC44-9736B9BBB174}"/>
          </ac:spMkLst>
        </pc:spChg>
        <pc:spChg chg="add del mod">
          <ac:chgData name="Venkatesh, Dhananjayan [VISUS]" userId="a0199d1d-0a79-4309-afbe-7ea85bc005cc" providerId="ADAL" clId="{AC7992E2-0EEC-4A43-A36F-DDC752CFC61C}" dt="2022-08-18T20:40:33.725" v="13433" actId="478"/>
          <ac:spMkLst>
            <pc:docMk/>
            <pc:sldMk cId="1485852971" sldId="2080106627"/>
            <ac:spMk id="6" creationId="{A2741DA2-09A7-431A-BFB3-B29D10EE2A53}"/>
          </ac:spMkLst>
        </pc:spChg>
        <pc:spChg chg="del mod">
          <ac:chgData name="Venkatesh, Dhananjayan [VISUS]" userId="a0199d1d-0a79-4309-afbe-7ea85bc005cc" providerId="ADAL" clId="{AC7992E2-0EEC-4A43-A36F-DDC752CFC61C}" dt="2022-08-21T16:16:36.654" v="17663" actId="478"/>
          <ac:spMkLst>
            <pc:docMk/>
            <pc:sldMk cId="1485852971" sldId="2080106627"/>
            <ac:spMk id="8" creationId="{78AB4D54-A78F-4906-9B82-1EB2C3668EF9}"/>
          </ac:spMkLst>
        </pc:spChg>
        <pc:graphicFrameChg chg="del mod modGraphic">
          <ac:chgData name="Venkatesh, Dhananjayan [VISUS]" userId="a0199d1d-0a79-4309-afbe-7ea85bc005cc" providerId="ADAL" clId="{AC7992E2-0EEC-4A43-A36F-DDC752CFC61C}" dt="2022-08-18T20:40:17.562" v="13421" actId="478"/>
          <ac:graphicFrameMkLst>
            <pc:docMk/>
            <pc:sldMk cId="1485852971" sldId="2080106627"/>
            <ac:graphicFrameMk id="4" creationId="{3A361316-56F0-453E-88F8-CC834861AF45}"/>
          </ac:graphicFrameMkLst>
        </pc:graphicFrameChg>
        <pc:graphicFrameChg chg="add mod">
          <ac:chgData name="Venkatesh, Dhananjayan [VISUS]" userId="a0199d1d-0a79-4309-afbe-7ea85bc005cc" providerId="ADAL" clId="{AC7992E2-0EEC-4A43-A36F-DDC752CFC61C}" dt="2022-08-23T17:48:23.068" v="19924"/>
          <ac:graphicFrameMkLst>
            <pc:docMk/>
            <pc:sldMk cId="1485852971" sldId="2080106627"/>
            <ac:graphicFrameMk id="6" creationId="{CF730C9E-CBB2-4C26-AEAF-A8F1ADB5036A}"/>
          </ac:graphicFrameMkLst>
        </pc:graphicFrameChg>
        <pc:graphicFrameChg chg="add mod modGraphic">
          <ac:chgData name="Venkatesh, Dhananjayan [VISUS]" userId="a0199d1d-0a79-4309-afbe-7ea85bc005cc" providerId="ADAL" clId="{AC7992E2-0EEC-4A43-A36F-DDC752CFC61C}" dt="2022-08-24T10:42:12.022" v="20264" actId="20577"/>
          <ac:graphicFrameMkLst>
            <pc:docMk/>
            <pc:sldMk cId="1485852971" sldId="2080106627"/>
            <ac:graphicFrameMk id="9" creationId="{2842CF88-A842-4798-9F00-9F8E8577B544}"/>
          </ac:graphicFrameMkLst>
        </pc:graphicFrameChg>
      </pc:sldChg>
      <pc:sldChg chg="addSp delSp modSp add mod">
        <pc:chgData name="Venkatesh, Dhananjayan [VISUS]" userId="a0199d1d-0a79-4309-afbe-7ea85bc005cc" providerId="ADAL" clId="{AC7992E2-0EEC-4A43-A36F-DDC752CFC61C}" dt="2022-08-24T10:42:17.119" v="20266" actId="20577"/>
        <pc:sldMkLst>
          <pc:docMk/>
          <pc:sldMk cId="4155186979" sldId="2080106628"/>
        </pc:sldMkLst>
        <pc:spChg chg="mod">
          <ac:chgData name="Venkatesh, Dhananjayan [VISUS]" userId="a0199d1d-0a79-4309-afbe-7ea85bc005cc" providerId="ADAL" clId="{AC7992E2-0EEC-4A43-A36F-DDC752CFC61C}" dt="2022-08-15T12:44:08.904" v="1876"/>
          <ac:spMkLst>
            <pc:docMk/>
            <pc:sldMk cId="4155186979" sldId="2080106628"/>
            <ac:spMk id="2" creationId="{7EB99C3B-8E0C-4F9F-B900-550623AB00E3}"/>
          </ac:spMkLst>
        </pc:spChg>
        <pc:spChg chg="mod">
          <ac:chgData name="Venkatesh, Dhananjayan [VISUS]" userId="a0199d1d-0a79-4309-afbe-7ea85bc005cc" providerId="ADAL" clId="{AC7992E2-0EEC-4A43-A36F-DDC752CFC61C}" dt="2022-08-15T12:44:08.904" v="1876"/>
          <ac:spMkLst>
            <pc:docMk/>
            <pc:sldMk cId="4155186979" sldId="2080106628"/>
            <ac:spMk id="3" creationId="{CD284C60-1770-4F86-9965-8A365D1AB6B3}"/>
          </ac:spMkLst>
        </pc:spChg>
        <pc:spChg chg="add del mod">
          <ac:chgData name="Venkatesh, Dhananjayan [VISUS]" userId="a0199d1d-0a79-4309-afbe-7ea85bc005cc" providerId="ADAL" clId="{AC7992E2-0EEC-4A43-A36F-DDC752CFC61C}" dt="2022-08-18T20:40:44.689" v="13436" actId="478"/>
          <ac:spMkLst>
            <pc:docMk/>
            <pc:sldMk cId="4155186979" sldId="2080106628"/>
            <ac:spMk id="6" creationId="{D28C8FD4-7EB7-4700-9EB3-014D54C1B6B8}"/>
          </ac:spMkLst>
        </pc:spChg>
        <pc:spChg chg="del">
          <ac:chgData name="Venkatesh, Dhananjayan [VISUS]" userId="a0199d1d-0a79-4309-afbe-7ea85bc005cc" providerId="ADAL" clId="{AC7992E2-0EEC-4A43-A36F-DDC752CFC61C}" dt="2022-08-21T16:16:39.501" v="17664" actId="478"/>
          <ac:spMkLst>
            <pc:docMk/>
            <pc:sldMk cId="4155186979" sldId="2080106628"/>
            <ac:spMk id="8" creationId="{78AB4D54-A78F-4906-9B82-1EB2C3668EF9}"/>
          </ac:spMkLst>
        </pc:spChg>
        <pc:graphicFrameChg chg="del mod modGraphic">
          <ac:chgData name="Venkatesh, Dhananjayan [VISUS]" userId="a0199d1d-0a79-4309-afbe-7ea85bc005cc" providerId="ADAL" clId="{AC7992E2-0EEC-4A43-A36F-DDC752CFC61C}" dt="2022-08-18T20:40:41.900" v="13434" actId="478"/>
          <ac:graphicFrameMkLst>
            <pc:docMk/>
            <pc:sldMk cId="4155186979" sldId="2080106628"/>
            <ac:graphicFrameMk id="4" creationId="{3A361316-56F0-453E-88F8-CC834861AF45}"/>
          </ac:graphicFrameMkLst>
        </pc:graphicFrameChg>
        <pc:graphicFrameChg chg="add mod">
          <ac:chgData name="Venkatesh, Dhananjayan [VISUS]" userId="a0199d1d-0a79-4309-afbe-7ea85bc005cc" providerId="ADAL" clId="{AC7992E2-0EEC-4A43-A36F-DDC752CFC61C}" dt="2022-08-23T17:48:27.384" v="19925"/>
          <ac:graphicFrameMkLst>
            <pc:docMk/>
            <pc:sldMk cId="4155186979" sldId="2080106628"/>
            <ac:graphicFrameMk id="6" creationId="{9CAB825F-78A2-4680-947D-FA3F275D3895}"/>
          </ac:graphicFrameMkLst>
        </pc:graphicFrameChg>
        <pc:graphicFrameChg chg="add mod modGraphic">
          <ac:chgData name="Venkatesh, Dhananjayan [VISUS]" userId="a0199d1d-0a79-4309-afbe-7ea85bc005cc" providerId="ADAL" clId="{AC7992E2-0EEC-4A43-A36F-DDC752CFC61C}" dt="2022-08-24T10:42:17.119" v="20266" actId="20577"/>
          <ac:graphicFrameMkLst>
            <pc:docMk/>
            <pc:sldMk cId="4155186979" sldId="2080106628"/>
            <ac:graphicFrameMk id="9" creationId="{C3F2283C-DA79-483A-B462-E6BC8A19E01F}"/>
          </ac:graphicFrameMkLst>
        </pc:graphicFrameChg>
      </pc:sldChg>
      <pc:sldChg chg="addSp delSp modSp add mod ord">
        <pc:chgData name="Venkatesh, Dhananjayan [VISUS]" userId="a0199d1d-0a79-4309-afbe-7ea85bc005cc" providerId="ADAL" clId="{AC7992E2-0EEC-4A43-A36F-DDC752CFC61C}" dt="2022-08-23T18:15:14.508" v="20047"/>
        <pc:sldMkLst>
          <pc:docMk/>
          <pc:sldMk cId="2181553515" sldId="2080106629"/>
        </pc:sldMkLst>
        <pc:spChg chg="add mod">
          <ac:chgData name="Venkatesh, Dhananjayan [VISUS]" userId="a0199d1d-0a79-4309-afbe-7ea85bc005cc" providerId="ADAL" clId="{AC7992E2-0EEC-4A43-A36F-DDC752CFC61C}" dt="2022-08-22T12:47:36.682" v="18155" actId="1035"/>
          <ac:spMkLst>
            <pc:docMk/>
            <pc:sldMk cId="2181553515" sldId="2080106629"/>
            <ac:spMk id="2" creationId="{EEBEDDE6-75DE-47C7-9E7A-CA335BF3CD8D}"/>
          </ac:spMkLst>
        </pc:spChg>
        <pc:spChg chg="add del mod">
          <ac:chgData name="Venkatesh, Dhananjayan [VISUS]" userId="a0199d1d-0a79-4309-afbe-7ea85bc005cc" providerId="ADAL" clId="{AC7992E2-0EEC-4A43-A36F-DDC752CFC61C}" dt="2022-08-15T13:06:34.063" v="2061" actId="478"/>
          <ac:spMkLst>
            <pc:docMk/>
            <pc:sldMk cId="2181553515" sldId="2080106629"/>
            <ac:spMk id="3" creationId="{E4146603-5365-4801-BADD-064AC75BFA65}"/>
          </ac:spMkLst>
        </pc:spChg>
        <pc:spChg chg="mod">
          <ac:chgData name="Venkatesh, Dhananjayan [VISUS]" userId="a0199d1d-0a79-4309-afbe-7ea85bc005cc" providerId="ADAL" clId="{AC7992E2-0EEC-4A43-A36F-DDC752CFC61C}" dt="2022-08-22T12:47:25.344" v="18106" actId="1035"/>
          <ac:spMkLst>
            <pc:docMk/>
            <pc:sldMk cId="2181553515" sldId="2080106629"/>
            <ac:spMk id="6" creationId="{89D1A26D-5BF0-4FDB-88E7-2550BDB95937}"/>
          </ac:spMkLst>
        </pc:spChg>
        <pc:spChg chg="mod">
          <ac:chgData name="Venkatesh, Dhananjayan [VISUS]" userId="a0199d1d-0a79-4309-afbe-7ea85bc005cc" providerId="ADAL" clId="{AC7992E2-0EEC-4A43-A36F-DDC752CFC61C}" dt="2022-08-15T13:00:44.072" v="2015"/>
          <ac:spMkLst>
            <pc:docMk/>
            <pc:sldMk cId="2181553515" sldId="2080106629"/>
            <ac:spMk id="25" creationId="{D354ED60-3E8D-42BC-8AD5-CA299839781D}"/>
          </ac:spMkLst>
        </pc:spChg>
        <pc:spChg chg="del mod">
          <ac:chgData name="Venkatesh, Dhananjayan [VISUS]" userId="a0199d1d-0a79-4309-afbe-7ea85bc005cc" providerId="ADAL" clId="{AC7992E2-0EEC-4A43-A36F-DDC752CFC61C}" dt="2022-08-15T13:01:06.951" v="2018" actId="478"/>
          <ac:spMkLst>
            <pc:docMk/>
            <pc:sldMk cId="2181553515" sldId="2080106629"/>
            <ac:spMk id="26" creationId="{EBEAA956-9211-4541-B25F-51B2263FA3A9}"/>
          </ac:spMkLst>
        </pc:spChg>
        <pc:graphicFrameChg chg="mod modGraphic">
          <ac:chgData name="Venkatesh, Dhananjayan [VISUS]" userId="a0199d1d-0a79-4309-afbe-7ea85bc005cc" providerId="ADAL" clId="{AC7992E2-0EEC-4A43-A36F-DDC752CFC61C}" dt="2022-08-22T12:47:36.682" v="18155" actId="1035"/>
          <ac:graphicFrameMkLst>
            <pc:docMk/>
            <pc:sldMk cId="2181553515" sldId="2080106629"/>
            <ac:graphicFrameMk id="11" creationId="{4B99B085-4E2A-4FF6-A2F9-61092E7225C5}"/>
          </ac:graphicFrameMkLst>
        </pc:graphicFrameChg>
        <pc:graphicFrameChg chg="add del mod">
          <ac:chgData name="Venkatesh, Dhananjayan [VISUS]" userId="a0199d1d-0a79-4309-afbe-7ea85bc005cc" providerId="ADAL" clId="{AC7992E2-0EEC-4A43-A36F-DDC752CFC61C}" dt="2022-08-15T13:01:38.918" v="2020"/>
          <ac:graphicFrameMkLst>
            <pc:docMk/>
            <pc:sldMk cId="2181553515" sldId="2080106629"/>
            <ac:graphicFrameMk id="20" creationId="{FC94B8D0-282D-4B01-949A-3F1D8A19F3B2}"/>
          </ac:graphicFrameMkLst>
        </pc:graphicFrameChg>
        <pc:graphicFrameChg chg="add del mod modGraphic">
          <ac:chgData name="Venkatesh, Dhananjayan [VISUS]" userId="a0199d1d-0a79-4309-afbe-7ea85bc005cc" providerId="ADAL" clId="{AC7992E2-0EEC-4A43-A36F-DDC752CFC61C}" dt="2022-08-15T13:06:30.286" v="2060" actId="478"/>
          <ac:graphicFrameMkLst>
            <pc:docMk/>
            <pc:sldMk cId="2181553515" sldId="2080106629"/>
            <ac:graphicFrameMk id="27" creationId="{930106B7-0435-445E-8251-65291154C355}"/>
          </ac:graphicFrameMkLst>
        </pc:graphicFrameChg>
        <pc:picChg chg="mod">
          <ac:chgData name="Venkatesh, Dhananjayan [VISUS]" userId="a0199d1d-0a79-4309-afbe-7ea85bc005cc" providerId="ADAL" clId="{AC7992E2-0EEC-4A43-A36F-DDC752CFC61C}" dt="2022-08-17T21:58:23.770" v="7579" actId="1037"/>
          <ac:picMkLst>
            <pc:docMk/>
            <pc:sldMk cId="2181553515" sldId="2080106629"/>
            <ac:picMk id="14" creationId="{ED304F01-4A40-48C0-8DC2-332F5A6C223D}"/>
          </ac:picMkLst>
        </pc:picChg>
        <pc:picChg chg="mod">
          <ac:chgData name="Venkatesh, Dhananjayan [VISUS]" userId="a0199d1d-0a79-4309-afbe-7ea85bc005cc" providerId="ADAL" clId="{AC7992E2-0EEC-4A43-A36F-DDC752CFC61C}" dt="2022-08-17T21:58:04.662" v="7554" actId="1038"/>
          <ac:picMkLst>
            <pc:docMk/>
            <pc:sldMk cId="2181553515" sldId="2080106629"/>
            <ac:picMk id="15" creationId="{4A849447-C9A8-4D77-A8AB-2850CAFD0B15}"/>
          </ac:picMkLst>
        </pc:picChg>
        <pc:picChg chg="mod">
          <ac:chgData name="Venkatesh, Dhananjayan [VISUS]" userId="a0199d1d-0a79-4309-afbe-7ea85bc005cc" providerId="ADAL" clId="{AC7992E2-0EEC-4A43-A36F-DDC752CFC61C}" dt="2022-08-17T21:57:44.981" v="7507" actId="1035"/>
          <ac:picMkLst>
            <pc:docMk/>
            <pc:sldMk cId="2181553515" sldId="2080106629"/>
            <ac:picMk id="16" creationId="{96CE9C00-FFF5-48C3-92D8-3800C1D909A4}"/>
          </ac:picMkLst>
        </pc:picChg>
        <pc:picChg chg="mod">
          <ac:chgData name="Venkatesh, Dhananjayan [VISUS]" userId="a0199d1d-0a79-4309-afbe-7ea85bc005cc" providerId="ADAL" clId="{AC7992E2-0EEC-4A43-A36F-DDC752CFC61C}" dt="2022-08-17T21:58:26.565" v="7583" actId="1038"/>
          <ac:picMkLst>
            <pc:docMk/>
            <pc:sldMk cId="2181553515" sldId="2080106629"/>
            <ac:picMk id="17" creationId="{575EBDC4-8374-4D7D-A33A-C3232A9AAA7F}"/>
          </ac:picMkLst>
        </pc:picChg>
        <pc:picChg chg="del mod">
          <ac:chgData name="Venkatesh, Dhananjayan [VISUS]" userId="a0199d1d-0a79-4309-afbe-7ea85bc005cc" providerId="ADAL" clId="{AC7992E2-0EEC-4A43-A36F-DDC752CFC61C}" dt="2022-08-17T21:58:12.807" v="7556" actId="478"/>
          <ac:picMkLst>
            <pc:docMk/>
            <pc:sldMk cId="2181553515" sldId="2080106629"/>
            <ac:picMk id="18" creationId="{6FF627C9-8A30-4403-AD5A-2D880019B038}"/>
          </ac:picMkLst>
        </pc:picChg>
        <pc:picChg chg="mod">
          <ac:chgData name="Venkatesh, Dhananjayan [VISUS]" userId="a0199d1d-0a79-4309-afbe-7ea85bc005cc" providerId="ADAL" clId="{AC7992E2-0EEC-4A43-A36F-DDC752CFC61C}" dt="2022-08-17T21:57:49.945" v="7513" actId="1036"/>
          <ac:picMkLst>
            <pc:docMk/>
            <pc:sldMk cId="2181553515" sldId="2080106629"/>
            <ac:picMk id="19" creationId="{394600DF-91C0-489C-9ADF-7BD430D9F623}"/>
          </ac:picMkLst>
        </pc:picChg>
        <pc:picChg chg="mod">
          <ac:chgData name="Venkatesh, Dhananjayan [VISUS]" userId="a0199d1d-0a79-4309-afbe-7ea85bc005cc" providerId="ADAL" clId="{AC7992E2-0EEC-4A43-A36F-DDC752CFC61C}" dt="2022-08-17T21:57:54.119" v="7522" actId="1038"/>
          <ac:picMkLst>
            <pc:docMk/>
            <pc:sldMk cId="2181553515" sldId="2080106629"/>
            <ac:picMk id="21" creationId="{D224FABA-CC62-4915-B81F-F2FD62EB3117}"/>
          </ac:picMkLst>
        </pc:picChg>
        <pc:picChg chg="mod">
          <ac:chgData name="Venkatesh, Dhananjayan [VISUS]" userId="a0199d1d-0a79-4309-afbe-7ea85bc005cc" providerId="ADAL" clId="{AC7992E2-0EEC-4A43-A36F-DDC752CFC61C}" dt="2022-08-17T21:57:25.613" v="7489" actId="1076"/>
          <ac:picMkLst>
            <pc:docMk/>
            <pc:sldMk cId="2181553515" sldId="2080106629"/>
            <ac:picMk id="22" creationId="{98F011FC-A60D-47D0-8B1D-BAA9E836194B}"/>
          </ac:picMkLst>
        </pc:picChg>
        <pc:picChg chg="add mod">
          <ac:chgData name="Venkatesh, Dhananjayan [VISUS]" userId="a0199d1d-0a79-4309-afbe-7ea85bc005cc" providerId="ADAL" clId="{AC7992E2-0EEC-4A43-A36F-DDC752CFC61C}" dt="2022-08-17T21:58:18.454" v="7561" actId="1037"/>
          <ac:picMkLst>
            <pc:docMk/>
            <pc:sldMk cId="2181553515" sldId="2080106629"/>
            <ac:picMk id="4098" creationId="{4208D574-36A1-446B-87EC-35E3774CAA14}"/>
          </ac:picMkLst>
        </pc:picChg>
      </pc:sldChg>
      <pc:sldChg chg="modSp add mod ord delCm modCm">
        <pc:chgData name="Venkatesh, Dhananjayan [VISUS]" userId="a0199d1d-0a79-4309-afbe-7ea85bc005cc" providerId="ADAL" clId="{AC7992E2-0EEC-4A43-A36F-DDC752CFC61C}" dt="2022-08-23T18:15:14.508" v="20047"/>
        <pc:sldMkLst>
          <pc:docMk/>
          <pc:sldMk cId="1201065343" sldId="2080106630"/>
        </pc:sldMkLst>
        <pc:spChg chg="mod">
          <ac:chgData name="Venkatesh, Dhananjayan [VISUS]" userId="a0199d1d-0a79-4309-afbe-7ea85bc005cc" providerId="ADAL" clId="{AC7992E2-0EEC-4A43-A36F-DDC752CFC61C}" dt="2022-08-16T18:30:03.052" v="5452" actId="20577"/>
          <ac:spMkLst>
            <pc:docMk/>
            <pc:sldMk cId="1201065343" sldId="2080106630"/>
            <ac:spMk id="2" creationId="{C961179C-3162-4127-A08D-48B5F068C6A9}"/>
          </ac:spMkLst>
        </pc:spChg>
        <pc:spChg chg="mod">
          <ac:chgData name="Venkatesh, Dhananjayan [VISUS]" userId="a0199d1d-0a79-4309-afbe-7ea85bc005cc" providerId="ADAL" clId="{AC7992E2-0EEC-4A43-A36F-DDC752CFC61C}" dt="2022-08-15T13:00:44.072" v="2015"/>
          <ac:spMkLst>
            <pc:docMk/>
            <pc:sldMk cId="1201065343" sldId="2080106630"/>
            <ac:spMk id="5" creationId="{809D0B72-81E0-4E1B-8299-793A77294FF1}"/>
          </ac:spMkLst>
        </pc:spChg>
        <pc:spChg chg="mod">
          <ac:chgData name="Venkatesh, Dhananjayan [VISUS]" userId="a0199d1d-0a79-4309-afbe-7ea85bc005cc" providerId="ADAL" clId="{AC7992E2-0EEC-4A43-A36F-DDC752CFC61C}" dt="2022-08-15T13:00:44.072" v="2015"/>
          <ac:spMkLst>
            <pc:docMk/>
            <pc:sldMk cId="1201065343" sldId="2080106630"/>
            <ac:spMk id="6" creationId="{A18F7A62-F113-4AD8-8CF6-474CFBCF1FF3}"/>
          </ac:spMkLst>
        </pc:spChg>
        <pc:graphicFrameChg chg="mod modGraphic">
          <ac:chgData name="Venkatesh, Dhananjayan [VISUS]" userId="a0199d1d-0a79-4309-afbe-7ea85bc005cc" providerId="ADAL" clId="{AC7992E2-0EEC-4A43-A36F-DDC752CFC61C}" dt="2022-08-19T08:29:10.058" v="16757" actId="2165"/>
          <ac:graphicFrameMkLst>
            <pc:docMk/>
            <pc:sldMk cId="1201065343" sldId="2080106630"/>
            <ac:graphicFrameMk id="4" creationId="{9210A917-DA0A-4578-8DC8-F787207DB8F6}"/>
          </ac:graphicFrameMkLst>
        </pc:graphicFrameChg>
      </pc:sldChg>
      <pc:sldChg chg="addSp delSp modSp add mod ord">
        <pc:chgData name="Venkatesh, Dhananjayan [VISUS]" userId="a0199d1d-0a79-4309-afbe-7ea85bc005cc" providerId="ADAL" clId="{AC7992E2-0EEC-4A43-A36F-DDC752CFC61C}" dt="2022-08-23T18:15:14.508" v="20047"/>
        <pc:sldMkLst>
          <pc:docMk/>
          <pc:sldMk cId="2108399264" sldId="2080106631"/>
        </pc:sldMkLst>
        <pc:spChg chg="mod">
          <ac:chgData name="Venkatesh, Dhananjayan [VISUS]" userId="a0199d1d-0a79-4309-afbe-7ea85bc005cc" providerId="ADAL" clId="{AC7992E2-0EEC-4A43-A36F-DDC752CFC61C}" dt="2022-08-16T18:38:07.521" v="5620" actId="20577"/>
          <ac:spMkLst>
            <pc:docMk/>
            <pc:sldMk cId="2108399264" sldId="2080106631"/>
            <ac:spMk id="2" creationId="{C961179C-3162-4127-A08D-48B5F068C6A9}"/>
          </ac:spMkLst>
        </pc:spChg>
        <pc:spChg chg="add del mod">
          <ac:chgData name="Venkatesh, Dhananjayan [VISUS]" userId="a0199d1d-0a79-4309-afbe-7ea85bc005cc" providerId="ADAL" clId="{AC7992E2-0EEC-4A43-A36F-DDC752CFC61C}" dt="2022-08-16T18:39:39.536" v="5685" actId="478"/>
          <ac:spMkLst>
            <pc:docMk/>
            <pc:sldMk cId="2108399264" sldId="2080106631"/>
            <ac:spMk id="6" creationId="{B3FAAE7F-25D1-43FD-8319-9E563E9635A5}"/>
          </ac:spMkLst>
        </pc:spChg>
        <pc:spChg chg="del">
          <ac:chgData name="Venkatesh, Dhananjayan [VISUS]" userId="a0199d1d-0a79-4309-afbe-7ea85bc005cc" providerId="ADAL" clId="{AC7992E2-0EEC-4A43-A36F-DDC752CFC61C}" dt="2022-08-19T11:43:16.552" v="17193" actId="478"/>
          <ac:spMkLst>
            <pc:docMk/>
            <pc:sldMk cId="2108399264" sldId="2080106631"/>
            <ac:spMk id="7" creationId="{DC4BCF63-4764-4402-9E1E-B72F1610CD34}"/>
          </ac:spMkLst>
        </pc:spChg>
        <pc:spChg chg="mod">
          <ac:chgData name="Venkatesh, Dhananjayan [VISUS]" userId="a0199d1d-0a79-4309-afbe-7ea85bc005cc" providerId="ADAL" clId="{AC7992E2-0EEC-4A43-A36F-DDC752CFC61C}" dt="2022-08-15T13:00:44.072" v="2015"/>
          <ac:spMkLst>
            <pc:docMk/>
            <pc:sldMk cId="2108399264" sldId="2080106631"/>
            <ac:spMk id="8" creationId="{57076EEE-BE44-497F-AD85-167CEAE282EF}"/>
          </ac:spMkLst>
        </pc:spChg>
        <pc:spChg chg="mod">
          <ac:chgData name="Venkatesh, Dhananjayan [VISUS]" userId="a0199d1d-0a79-4309-afbe-7ea85bc005cc" providerId="ADAL" clId="{AC7992E2-0EEC-4A43-A36F-DDC752CFC61C}" dt="2022-08-15T13:00:44.072" v="2015"/>
          <ac:spMkLst>
            <pc:docMk/>
            <pc:sldMk cId="2108399264" sldId="2080106631"/>
            <ac:spMk id="9" creationId="{18A4972D-BACD-4CEF-A0B4-2CD79D83229E}"/>
          </ac:spMkLst>
        </pc:spChg>
        <pc:spChg chg="add mod">
          <ac:chgData name="Venkatesh, Dhananjayan [VISUS]" userId="a0199d1d-0a79-4309-afbe-7ea85bc005cc" providerId="ADAL" clId="{AC7992E2-0EEC-4A43-A36F-DDC752CFC61C}" dt="2022-08-16T19:31:17.658" v="6155" actId="108"/>
          <ac:spMkLst>
            <pc:docMk/>
            <pc:sldMk cId="2108399264" sldId="2080106631"/>
            <ac:spMk id="10" creationId="{FA52B133-E8E7-4727-A84D-6EB10088DDEE}"/>
          </ac:spMkLst>
        </pc:spChg>
        <pc:graphicFrameChg chg="del mod modGraphic">
          <ac:chgData name="Venkatesh, Dhananjayan [VISUS]" userId="a0199d1d-0a79-4309-afbe-7ea85bc005cc" providerId="ADAL" clId="{AC7992E2-0EEC-4A43-A36F-DDC752CFC61C}" dt="2022-08-16T18:39:36.855" v="5683" actId="478"/>
          <ac:graphicFrameMkLst>
            <pc:docMk/>
            <pc:sldMk cId="2108399264" sldId="2080106631"/>
            <ac:graphicFrameMk id="4" creationId="{9210A917-DA0A-4578-8DC8-F787207DB8F6}"/>
          </ac:graphicFrameMkLst>
        </pc:graphicFrameChg>
        <pc:graphicFrameChg chg="add del mod">
          <ac:chgData name="Venkatesh, Dhananjayan [VISUS]" userId="a0199d1d-0a79-4309-afbe-7ea85bc005cc" providerId="ADAL" clId="{AC7992E2-0EEC-4A43-A36F-DDC752CFC61C}" dt="2022-08-15T13:03:44.917" v="2035" actId="478"/>
          <ac:graphicFrameMkLst>
            <pc:docMk/>
            <pc:sldMk cId="2108399264" sldId="2080106631"/>
            <ac:graphicFrameMk id="10" creationId="{E4E226BB-9974-489F-87C6-39C9B135F633}"/>
          </ac:graphicFrameMkLst>
        </pc:graphicFrameChg>
        <pc:graphicFrameChg chg="add del mod">
          <ac:chgData name="Venkatesh, Dhananjayan [VISUS]" userId="a0199d1d-0a79-4309-afbe-7ea85bc005cc" providerId="ADAL" clId="{AC7992E2-0EEC-4A43-A36F-DDC752CFC61C}" dt="2022-08-16T18:39:21.984" v="5681"/>
          <ac:graphicFrameMkLst>
            <pc:docMk/>
            <pc:sldMk cId="2108399264" sldId="2080106631"/>
            <ac:graphicFrameMk id="11" creationId="{BBCA6898-D69C-47E9-B44B-D072DBEAD522}"/>
          </ac:graphicFrameMkLst>
        </pc:graphicFrameChg>
        <pc:graphicFrameChg chg="add mod modGraphic">
          <ac:chgData name="Venkatesh, Dhananjayan [VISUS]" userId="a0199d1d-0a79-4309-afbe-7ea85bc005cc" providerId="ADAL" clId="{AC7992E2-0EEC-4A43-A36F-DDC752CFC61C}" dt="2022-08-19T08:28:55.160" v="16754" actId="2165"/>
          <ac:graphicFrameMkLst>
            <pc:docMk/>
            <pc:sldMk cId="2108399264" sldId="2080106631"/>
            <ac:graphicFrameMk id="12" creationId="{B4FF1FE7-453B-4803-8E88-F2CB02C53500}"/>
          </ac:graphicFrameMkLst>
        </pc:graphicFrameChg>
      </pc:sldChg>
      <pc:sldChg chg="modSp add del mod ord">
        <pc:chgData name="Venkatesh, Dhananjayan [VISUS]" userId="a0199d1d-0a79-4309-afbe-7ea85bc005cc" providerId="ADAL" clId="{AC7992E2-0EEC-4A43-A36F-DDC752CFC61C}" dt="2022-08-18T13:32:25.861" v="11266" actId="47"/>
        <pc:sldMkLst>
          <pc:docMk/>
          <pc:sldMk cId="263087226" sldId="2080106632"/>
        </pc:sldMkLst>
        <pc:spChg chg="mod">
          <ac:chgData name="Venkatesh, Dhananjayan [VISUS]" userId="a0199d1d-0a79-4309-afbe-7ea85bc005cc" providerId="ADAL" clId="{AC7992E2-0EEC-4A43-A36F-DDC752CFC61C}" dt="2022-08-18T13:26:05.048" v="11228" actId="1076"/>
          <ac:spMkLst>
            <pc:docMk/>
            <pc:sldMk cId="263087226" sldId="2080106632"/>
            <ac:spMk id="2" creationId="{14460320-FCB7-45EB-BB46-1CB79FD2E873}"/>
          </ac:spMkLst>
        </pc:spChg>
        <pc:spChg chg="mod">
          <ac:chgData name="Venkatesh, Dhananjayan [VISUS]" userId="a0199d1d-0a79-4309-afbe-7ea85bc005cc" providerId="ADAL" clId="{AC7992E2-0EEC-4A43-A36F-DDC752CFC61C}" dt="2022-08-18T13:32:14.203" v="11264" actId="21"/>
          <ac:spMkLst>
            <pc:docMk/>
            <pc:sldMk cId="263087226" sldId="2080106632"/>
            <ac:spMk id="3" creationId="{7F0AF350-2E27-48AB-BCE8-8F55CAC7B2B2}"/>
          </ac:spMkLst>
        </pc:spChg>
        <pc:spChg chg="mod">
          <ac:chgData name="Venkatesh, Dhananjayan [VISUS]" userId="a0199d1d-0a79-4309-afbe-7ea85bc005cc" providerId="ADAL" clId="{AC7992E2-0EEC-4A43-A36F-DDC752CFC61C}" dt="2022-08-15T13:00:44.072" v="2015"/>
          <ac:spMkLst>
            <pc:docMk/>
            <pc:sldMk cId="263087226" sldId="2080106632"/>
            <ac:spMk id="4" creationId="{68D76712-00E9-4017-9841-B5A47B7BFD56}"/>
          </ac:spMkLst>
        </pc:spChg>
        <pc:spChg chg="mod">
          <ac:chgData name="Venkatesh, Dhananjayan [VISUS]" userId="a0199d1d-0a79-4309-afbe-7ea85bc005cc" providerId="ADAL" clId="{AC7992E2-0EEC-4A43-A36F-DDC752CFC61C}" dt="2022-08-15T13:00:44.072" v="2015"/>
          <ac:spMkLst>
            <pc:docMk/>
            <pc:sldMk cId="263087226" sldId="2080106632"/>
            <ac:spMk id="5" creationId="{EF61A5A4-2194-4091-B577-97CB63523C29}"/>
          </ac:spMkLst>
        </pc:spChg>
      </pc:sldChg>
      <pc:sldChg chg="addSp delSp modSp add mod ord">
        <pc:chgData name="Venkatesh, Dhananjayan [VISUS]" userId="a0199d1d-0a79-4309-afbe-7ea85bc005cc" providerId="ADAL" clId="{AC7992E2-0EEC-4A43-A36F-DDC752CFC61C}" dt="2022-08-23T18:15:14.508" v="20047"/>
        <pc:sldMkLst>
          <pc:docMk/>
          <pc:sldMk cId="3493614981" sldId="2080106633"/>
        </pc:sldMkLst>
        <pc:spChg chg="mod">
          <ac:chgData name="Venkatesh, Dhananjayan [VISUS]" userId="a0199d1d-0a79-4309-afbe-7ea85bc005cc" providerId="ADAL" clId="{AC7992E2-0EEC-4A43-A36F-DDC752CFC61C}" dt="2022-08-16T18:32:08.463" v="5561" actId="20577"/>
          <ac:spMkLst>
            <pc:docMk/>
            <pc:sldMk cId="3493614981" sldId="2080106633"/>
            <ac:spMk id="2" creationId="{C961179C-3162-4127-A08D-48B5F068C6A9}"/>
          </ac:spMkLst>
        </pc:spChg>
        <pc:spChg chg="add del">
          <ac:chgData name="Venkatesh, Dhananjayan [VISUS]" userId="a0199d1d-0a79-4309-afbe-7ea85bc005cc" providerId="ADAL" clId="{AC7992E2-0EEC-4A43-A36F-DDC752CFC61C}" dt="2022-08-16T18:32:18.597" v="5564" actId="21"/>
          <ac:spMkLst>
            <pc:docMk/>
            <pc:sldMk cId="3493614981" sldId="2080106633"/>
            <ac:spMk id="7" creationId="{DC4BCF63-4764-4402-9E1E-B72F1610CD34}"/>
          </ac:spMkLst>
        </pc:spChg>
        <pc:graphicFrameChg chg="mod modGraphic">
          <ac:chgData name="Venkatesh, Dhananjayan [VISUS]" userId="a0199d1d-0a79-4309-afbe-7ea85bc005cc" providerId="ADAL" clId="{AC7992E2-0EEC-4A43-A36F-DDC752CFC61C}" dt="2022-08-19T08:31:24.171" v="16758" actId="255"/>
          <ac:graphicFrameMkLst>
            <pc:docMk/>
            <pc:sldMk cId="3493614981" sldId="2080106633"/>
            <ac:graphicFrameMk id="4" creationId="{9210A917-DA0A-4578-8DC8-F787207DB8F6}"/>
          </ac:graphicFrameMkLst>
        </pc:graphicFrameChg>
      </pc:sldChg>
      <pc:sldChg chg="addSp delSp modSp new del mod ord modClrScheme chgLayout">
        <pc:chgData name="Venkatesh, Dhananjayan [VISUS]" userId="a0199d1d-0a79-4309-afbe-7ea85bc005cc" providerId="ADAL" clId="{AC7992E2-0EEC-4A43-A36F-DDC752CFC61C}" dt="2022-08-23T18:12:47.879" v="20006" actId="47"/>
        <pc:sldMkLst>
          <pc:docMk/>
          <pc:sldMk cId="2470724760" sldId="2080106634"/>
        </pc:sldMkLst>
        <pc:spChg chg="del">
          <ac:chgData name="Venkatesh, Dhananjayan [VISUS]" userId="a0199d1d-0a79-4309-afbe-7ea85bc005cc" providerId="ADAL" clId="{AC7992E2-0EEC-4A43-A36F-DDC752CFC61C}" dt="2022-08-15T14:20:56.798" v="3146" actId="700"/>
          <ac:spMkLst>
            <pc:docMk/>
            <pc:sldMk cId="2470724760" sldId="2080106634"/>
            <ac:spMk id="2" creationId="{17DB0962-1F82-4B0B-9A3D-AA4938442172}"/>
          </ac:spMkLst>
        </pc:spChg>
        <pc:spChg chg="del mod ord">
          <ac:chgData name="Venkatesh, Dhananjayan [VISUS]" userId="a0199d1d-0a79-4309-afbe-7ea85bc005cc" providerId="ADAL" clId="{AC7992E2-0EEC-4A43-A36F-DDC752CFC61C}" dt="2022-08-15T14:20:56.798" v="3146" actId="700"/>
          <ac:spMkLst>
            <pc:docMk/>
            <pc:sldMk cId="2470724760" sldId="2080106634"/>
            <ac:spMk id="3" creationId="{E7C014E2-C6E6-4D7E-AE67-9C3921F93E8E}"/>
          </ac:spMkLst>
        </pc:spChg>
        <pc:spChg chg="add mod ord">
          <ac:chgData name="Venkatesh, Dhananjayan [VISUS]" userId="a0199d1d-0a79-4309-afbe-7ea85bc005cc" providerId="ADAL" clId="{AC7992E2-0EEC-4A43-A36F-DDC752CFC61C}" dt="2022-08-17T21:49:02.786" v="7377" actId="20577"/>
          <ac:spMkLst>
            <pc:docMk/>
            <pc:sldMk cId="2470724760" sldId="2080106634"/>
            <ac:spMk id="4" creationId="{F9BC16A2-0EB6-4771-AE4B-27884C841BB5}"/>
          </ac:spMkLst>
        </pc:spChg>
        <pc:spChg chg="add mod ord">
          <ac:chgData name="Venkatesh, Dhananjayan [VISUS]" userId="a0199d1d-0a79-4309-afbe-7ea85bc005cc" providerId="ADAL" clId="{AC7992E2-0EEC-4A43-A36F-DDC752CFC61C}" dt="2022-08-15T14:20:56.798" v="3146" actId="700"/>
          <ac:spMkLst>
            <pc:docMk/>
            <pc:sldMk cId="2470724760" sldId="2080106634"/>
            <ac:spMk id="5" creationId="{A1E85C97-71F8-4941-9D59-75D0B571BB60}"/>
          </ac:spMkLst>
        </pc:spChg>
      </pc:sldChg>
      <pc:sldChg chg="addSp delSp modSp new mod ord modClrScheme chgLayout">
        <pc:chgData name="Venkatesh, Dhananjayan [VISUS]" userId="a0199d1d-0a79-4309-afbe-7ea85bc005cc" providerId="ADAL" clId="{AC7992E2-0EEC-4A43-A36F-DDC752CFC61C}" dt="2022-08-17T21:48:25.576" v="7351"/>
        <pc:sldMkLst>
          <pc:docMk/>
          <pc:sldMk cId="338670668" sldId="2080106635"/>
        </pc:sldMkLst>
        <pc:spChg chg="del mod ord">
          <ac:chgData name="Venkatesh, Dhananjayan [VISUS]" userId="a0199d1d-0a79-4309-afbe-7ea85bc005cc" providerId="ADAL" clId="{AC7992E2-0EEC-4A43-A36F-DDC752CFC61C}" dt="2022-08-15T14:21:12.379" v="3157" actId="700"/>
          <ac:spMkLst>
            <pc:docMk/>
            <pc:sldMk cId="338670668" sldId="2080106635"/>
            <ac:spMk id="2" creationId="{D043D73E-2BC5-45F6-9FD0-00C3CE7ADA55}"/>
          </ac:spMkLst>
        </pc:spChg>
        <pc:spChg chg="del">
          <ac:chgData name="Venkatesh, Dhananjayan [VISUS]" userId="a0199d1d-0a79-4309-afbe-7ea85bc005cc" providerId="ADAL" clId="{AC7992E2-0EEC-4A43-A36F-DDC752CFC61C}" dt="2022-08-15T14:21:12.379" v="3157" actId="700"/>
          <ac:spMkLst>
            <pc:docMk/>
            <pc:sldMk cId="338670668" sldId="2080106635"/>
            <ac:spMk id="3" creationId="{65F56F31-95F4-4F3E-B1F1-147953EF3A66}"/>
          </ac:spMkLst>
        </pc:spChg>
        <pc:spChg chg="add mod ord">
          <ac:chgData name="Venkatesh, Dhananjayan [VISUS]" userId="a0199d1d-0a79-4309-afbe-7ea85bc005cc" providerId="ADAL" clId="{AC7992E2-0EEC-4A43-A36F-DDC752CFC61C}" dt="2022-08-17T21:47:10.351" v="7318" actId="20577"/>
          <ac:spMkLst>
            <pc:docMk/>
            <pc:sldMk cId="338670668" sldId="2080106635"/>
            <ac:spMk id="4" creationId="{2376B4C1-00D6-4534-B6F8-2C6751E1BCEC}"/>
          </ac:spMkLst>
        </pc:spChg>
        <pc:spChg chg="add mod ord">
          <ac:chgData name="Venkatesh, Dhananjayan [VISUS]" userId="a0199d1d-0a79-4309-afbe-7ea85bc005cc" providerId="ADAL" clId="{AC7992E2-0EEC-4A43-A36F-DDC752CFC61C}" dt="2022-08-15T14:21:12.379" v="3157" actId="700"/>
          <ac:spMkLst>
            <pc:docMk/>
            <pc:sldMk cId="338670668" sldId="2080106635"/>
            <ac:spMk id="5" creationId="{3AC74474-E6C0-4D64-B76D-7EBB983CA91F}"/>
          </ac:spMkLst>
        </pc:spChg>
      </pc:sldChg>
      <pc:sldChg chg="new del">
        <pc:chgData name="Venkatesh, Dhananjayan [VISUS]" userId="a0199d1d-0a79-4309-afbe-7ea85bc005cc" providerId="ADAL" clId="{AC7992E2-0EEC-4A43-A36F-DDC752CFC61C}" dt="2022-08-15T14:21:31.441" v="3178" actId="47"/>
        <pc:sldMkLst>
          <pc:docMk/>
          <pc:sldMk cId="518902984" sldId="2080106636"/>
        </pc:sldMkLst>
      </pc:sldChg>
      <pc:sldChg chg="addSp delSp modSp new mod">
        <pc:chgData name="Venkatesh, Dhananjayan [VISUS]" userId="a0199d1d-0a79-4309-afbe-7ea85bc005cc" providerId="ADAL" clId="{AC7992E2-0EEC-4A43-A36F-DDC752CFC61C}" dt="2022-08-24T16:11:06.323" v="20400" actId="13822"/>
        <pc:sldMkLst>
          <pc:docMk/>
          <pc:sldMk cId="2922925315" sldId="2080106636"/>
        </pc:sldMkLst>
        <pc:spChg chg="del">
          <ac:chgData name="Venkatesh, Dhananjayan [VISUS]" userId="a0199d1d-0a79-4309-afbe-7ea85bc005cc" providerId="ADAL" clId="{AC7992E2-0EEC-4A43-A36F-DDC752CFC61C}" dt="2022-08-15T14:32:08.909" v="3389" actId="478"/>
          <ac:spMkLst>
            <pc:docMk/>
            <pc:sldMk cId="2922925315" sldId="2080106636"/>
            <ac:spMk id="2" creationId="{6E7880E2-DA33-43DA-AB1D-F9317A85DA76}"/>
          </ac:spMkLst>
        </pc:spChg>
        <pc:spChg chg="del">
          <ac:chgData name="Venkatesh, Dhananjayan [VISUS]" userId="a0199d1d-0a79-4309-afbe-7ea85bc005cc" providerId="ADAL" clId="{AC7992E2-0EEC-4A43-A36F-DDC752CFC61C}" dt="2022-08-15T14:32:07.991" v="3388" actId="478"/>
          <ac:spMkLst>
            <pc:docMk/>
            <pc:sldMk cId="2922925315" sldId="2080106636"/>
            <ac:spMk id="3" creationId="{07ADBC6C-B73D-40A4-9006-5F1FAAB7412F}"/>
          </ac:spMkLst>
        </pc:spChg>
        <pc:spChg chg="add mod">
          <ac:chgData name="Venkatesh, Dhananjayan [VISUS]" userId="a0199d1d-0a79-4309-afbe-7ea85bc005cc" providerId="ADAL" clId="{AC7992E2-0EEC-4A43-A36F-DDC752CFC61C}" dt="2022-08-18T20:10:01.494" v="12529" actId="14100"/>
          <ac:spMkLst>
            <pc:docMk/>
            <pc:sldMk cId="2922925315" sldId="2080106636"/>
            <ac:spMk id="6" creationId="{64DAF3B0-D64F-45FD-9994-2ACF13072613}"/>
          </ac:spMkLst>
        </pc:spChg>
        <pc:spChg chg="add mod">
          <ac:chgData name="Venkatesh, Dhananjayan [VISUS]" userId="a0199d1d-0a79-4309-afbe-7ea85bc005cc" providerId="ADAL" clId="{AC7992E2-0EEC-4A43-A36F-DDC752CFC61C}" dt="2022-08-17T20:58:23.858" v="6784" actId="14100"/>
          <ac:spMkLst>
            <pc:docMk/>
            <pc:sldMk cId="2922925315" sldId="2080106636"/>
            <ac:spMk id="9" creationId="{4744862F-C406-4024-A2E1-62A44F002E2D}"/>
          </ac:spMkLst>
        </pc:spChg>
        <pc:spChg chg="add del mod">
          <ac:chgData name="Venkatesh, Dhananjayan [VISUS]" userId="a0199d1d-0a79-4309-afbe-7ea85bc005cc" providerId="ADAL" clId="{AC7992E2-0EEC-4A43-A36F-DDC752CFC61C}" dt="2022-08-15T14:26:15.333" v="3233" actId="478"/>
          <ac:spMkLst>
            <pc:docMk/>
            <pc:sldMk cId="2922925315" sldId="2080106636"/>
            <ac:spMk id="10" creationId="{36237139-93FD-4E08-9570-50B7E4D2DEBD}"/>
          </ac:spMkLst>
        </pc:spChg>
        <pc:spChg chg="add del mod">
          <ac:chgData name="Venkatesh, Dhananjayan [VISUS]" userId="a0199d1d-0a79-4309-afbe-7ea85bc005cc" providerId="ADAL" clId="{AC7992E2-0EEC-4A43-A36F-DDC752CFC61C}" dt="2022-08-17T20:27:31.583" v="6632" actId="478"/>
          <ac:spMkLst>
            <pc:docMk/>
            <pc:sldMk cId="2922925315" sldId="2080106636"/>
            <ac:spMk id="11" creationId="{0889D516-EFFD-45AB-BEBD-CACC5892C4D3}"/>
          </ac:spMkLst>
        </pc:spChg>
        <pc:spChg chg="add mod">
          <ac:chgData name="Venkatesh, Dhananjayan [VISUS]" userId="a0199d1d-0a79-4309-afbe-7ea85bc005cc" providerId="ADAL" clId="{AC7992E2-0EEC-4A43-A36F-DDC752CFC61C}" dt="2022-08-19T10:12:42.214" v="16833" actId="6549"/>
          <ac:spMkLst>
            <pc:docMk/>
            <pc:sldMk cId="2922925315" sldId="2080106636"/>
            <ac:spMk id="11" creationId="{D6FF3B9E-2AA8-4D9D-BC2A-68278A85892D}"/>
          </ac:spMkLst>
        </pc:spChg>
        <pc:spChg chg="add mod">
          <ac:chgData name="Venkatesh, Dhananjayan [VISUS]" userId="a0199d1d-0a79-4309-afbe-7ea85bc005cc" providerId="ADAL" clId="{AC7992E2-0EEC-4A43-A36F-DDC752CFC61C}" dt="2022-08-17T20:56:34.058" v="6761" actId="108"/>
          <ac:spMkLst>
            <pc:docMk/>
            <pc:sldMk cId="2922925315" sldId="2080106636"/>
            <ac:spMk id="13" creationId="{47851075-F306-4D92-9F00-3E657EE38D44}"/>
          </ac:spMkLst>
        </pc:spChg>
        <pc:spChg chg="add del mod">
          <ac:chgData name="Venkatesh, Dhananjayan [VISUS]" userId="a0199d1d-0a79-4309-afbe-7ea85bc005cc" providerId="ADAL" clId="{AC7992E2-0EEC-4A43-A36F-DDC752CFC61C}" dt="2022-08-23T17:29:08.404" v="19890" actId="478"/>
          <ac:spMkLst>
            <pc:docMk/>
            <pc:sldMk cId="2922925315" sldId="2080106636"/>
            <ac:spMk id="14" creationId="{B78678D9-C95A-42A1-85DB-525923D3F808}"/>
          </ac:spMkLst>
        </pc:spChg>
        <pc:spChg chg="add del mod">
          <ac:chgData name="Venkatesh, Dhananjayan [VISUS]" userId="a0199d1d-0a79-4309-afbe-7ea85bc005cc" providerId="ADAL" clId="{AC7992E2-0EEC-4A43-A36F-DDC752CFC61C}" dt="2022-08-17T20:27:01.821" v="6610" actId="478"/>
          <ac:spMkLst>
            <pc:docMk/>
            <pc:sldMk cId="2922925315" sldId="2080106636"/>
            <ac:spMk id="15" creationId="{E38D78A0-5E5D-4E3C-A7DA-D37BC05435E7}"/>
          </ac:spMkLst>
        </pc:spChg>
        <pc:spChg chg="add mod">
          <ac:chgData name="Venkatesh, Dhananjayan [VISUS]" userId="a0199d1d-0a79-4309-afbe-7ea85bc005cc" providerId="ADAL" clId="{AC7992E2-0EEC-4A43-A36F-DDC752CFC61C}" dt="2022-08-17T20:56:27.965" v="6755" actId="108"/>
          <ac:spMkLst>
            <pc:docMk/>
            <pc:sldMk cId="2922925315" sldId="2080106636"/>
            <ac:spMk id="17" creationId="{E25ED960-F26F-44DE-B3F3-B02DBA2696BC}"/>
          </ac:spMkLst>
        </pc:spChg>
        <pc:spChg chg="add mod">
          <ac:chgData name="Venkatesh, Dhananjayan [VISUS]" userId="a0199d1d-0a79-4309-afbe-7ea85bc005cc" providerId="ADAL" clId="{AC7992E2-0EEC-4A43-A36F-DDC752CFC61C}" dt="2022-08-17T20:56:01.231" v="6747" actId="108"/>
          <ac:spMkLst>
            <pc:docMk/>
            <pc:sldMk cId="2922925315" sldId="2080106636"/>
            <ac:spMk id="19" creationId="{C2D8FC9D-9D09-4E7F-A81B-BB8B4496D40C}"/>
          </ac:spMkLst>
        </pc:spChg>
        <pc:spChg chg="add mod">
          <ac:chgData name="Venkatesh, Dhananjayan [VISUS]" userId="a0199d1d-0a79-4309-afbe-7ea85bc005cc" providerId="ADAL" clId="{AC7992E2-0EEC-4A43-A36F-DDC752CFC61C}" dt="2022-08-17T20:56:25.490" v="6753" actId="108"/>
          <ac:spMkLst>
            <pc:docMk/>
            <pc:sldMk cId="2922925315" sldId="2080106636"/>
            <ac:spMk id="20" creationId="{71CDE94E-E6BB-4E5E-B860-FFF7E210AF8B}"/>
          </ac:spMkLst>
        </pc:spChg>
        <pc:spChg chg="add mod">
          <ac:chgData name="Venkatesh, Dhananjayan [VISUS]" userId="a0199d1d-0a79-4309-afbe-7ea85bc005cc" providerId="ADAL" clId="{AC7992E2-0EEC-4A43-A36F-DDC752CFC61C}" dt="2022-08-17T20:56:23.580" v="6751" actId="108"/>
          <ac:spMkLst>
            <pc:docMk/>
            <pc:sldMk cId="2922925315" sldId="2080106636"/>
            <ac:spMk id="22" creationId="{D0DE8149-003F-4016-965B-64CD34E7491C}"/>
          </ac:spMkLst>
        </pc:spChg>
        <pc:spChg chg="mod">
          <ac:chgData name="Venkatesh, Dhananjayan [VISUS]" userId="a0199d1d-0a79-4309-afbe-7ea85bc005cc" providerId="ADAL" clId="{AC7992E2-0EEC-4A43-A36F-DDC752CFC61C}" dt="2022-08-24T16:11:06.323" v="20400" actId="13822"/>
          <ac:spMkLst>
            <pc:docMk/>
            <pc:sldMk cId="2922925315" sldId="2080106636"/>
            <ac:spMk id="31" creationId="{58491B6A-6111-4912-8992-D74F42D6ACB7}"/>
          </ac:spMkLst>
        </pc:spChg>
        <pc:spChg chg="add mod">
          <ac:chgData name="Venkatesh, Dhananjayan [VISUS]" userId="a0199d1d-0a79-4309-afbe-7ea85bc005cc" providerId="ADAL" clId="{AC7992E2-0EEC-4A43-A36F-DDC752CFC61C}" dt="2022-08-18T20:31:01.240" v="13186" actId="13822"/>
          <ac:spMkLst>
            <pc:docMk/>
            <pc:sldMk cId="2922925315" sldId="2080106636"/>
            <ac:spMk id="33" creationId="{1D3FFD07-4BA4-4F12-8759-2ACE06AF1B78}"/>
          </ac:spMkLst>
        </pc:spChg>
        <pc:spChg chg="mod">
          <ac:chgData name="Venkatesh, Dhananjayan [VISUS]" userId="a0199d1d-0a79-4309-afbe-7ea85bc005cc" providerId="ADAL" clId="{AC7992E2-0EEC-4A43-A36F-DDC752CFC61C}" dt="2022-08-17T20:57:15.579" v="6771" actId="14100"/>
          <ac:spMkLst>
            <pc:docMk/>
            <pc:sldMk cId="2922925315" sldId="2080106636"/>
            <ac:spMk id="34" creationId="{03135C94-307E-4401-B46A-F79F6C89DFFA}"/>
          </ac:spMkLst>
        </pc:spChg>
        <pc:spChg chg="add mod">
          <ac:chgData name="Venkatesh, Dhananjayan [VISUS]" userId="a0199d1d-0a79-4309-afbe-7ea85bc005cc" providerId="ADAL" clId="{AC7992E2-0EEC-4A43-A36F-DDC752CFC61C}" dt="2022-08-22T12:39:31.079" v="18025" actId="255"/>
          <ac:spMkLst>
            <pc:docMk/>
            <pc:sldMk cId="2922925315" sldId="2080106636"/>
            <ac:spMk id="38" creationId="{3F0A0C2A-30C9-4800-9EE1-D879E6F11910}"/>
          </ac:spMkLst>
        </pc:spChg>
        <pc:spChg chg="add del mod">
          <ac:chgData name="Venkatesh, Dhananjayan [VISUS]" userId="a0199d1d-0a79-4309-afbe-7ea85bc005cc" providerId="ADAL" clId="{AC7992E2-0EEC-4A43-A36F-DDC752CFC61C}" dt="2022-08-17T20:58:37.689" v="6786" actId="478"/>
          <ac:spMkLst>
            <pc:docMk/>
            <pc:sldMk cId="2922925315" sldId="2080106636"/>
            <ac:spMk id="39" creationId="{68207AEA-5319-4B8C-BF2D-DA686CF83732}"/>
          </ac:spMkLst>
        </pc:spChg>
        <pc:grpChg chg="add mod">
          <ac:chgData name="Venkatesh, Dhananjayan [VISUS]" userId="a0199d1d-0a79-4309-afbe-7ea85bc005cc" providerId="ADAL" clId="{AC7992E2-0EEC-4A43-A36F-DDC752CFC61C}" dt="2022-08-18T20:31:36.597" v="13187" actId="1076"/>
          <ac:grpSpMkLst>
            <pc:docMk/>
            <pc:sldMk cId="2922925315" sldId="2080106636"/>
            <ac:grpSpMk id="2" creationId="{0914E6D1-DCED-47F0-AA29-ABEC46E3629C}"/>
          </ac:grpSpMkLst>
        </pc:grpChg>
        <pc:grpChg chg="add mod">
          <ac:chgData name="Venkatesh, Dhananjayan [VISUS]" userId="a0199d1d-0a79-4309-afbe-7ea85bc005cc" providerId="ADAL" clId="{AC7992E2-0EEC-4A43-A36F-DDC752CFC61C}" dt="2022-08-18T20:31:39.052" v="13188" actId="1076"/>
          <ac:grpSpMkLst>
            <pc:docMk/>
            <pc:sldMk cId="2922925315" sldId="2080106636"/>
            <ac:grpSpMk id="3" creationId="{FFFA4447-2B7D-43F2-9799-BD3D1E86EC01}"/>
          </ac:grpSpMkLst>
        </pc:grpChg>
        <pc:grpChg chg="add mod">
          <ac:chgData name="Venkatesh, Dhananjayan [VISUS]" userId="a0199d1d-0a79-4309-afbe-7ea85bc005cc" providerId="ADAL" clId="{AC7992E2-0EEC-4A43-A36F-DDC752CFC61C}" dt="2022-08-17T20:58:04.672" v="6781" actId="121"/>
          <ac:grpSpMkLst>
            <pc:docMk/>
            <pc:sldMk cId="2922925315" sldId="2080106636"/>
            <ac:grpSpMk id="4" creationId="{49B1B49D-5B0E-4891-875E-EEE8FEA8B0A8}"/>
          </ac:grpSpMkLst>
        </pc:grpChg>
        <pc:grpChg chg="add mod">
          <ac:chgData name="Venkatesh, Dhananjayan [VISUS]" userId="a0199d1d-0a79-4309-afbe-7ea85bc005cc" providerId="ADAL" clId="{AC7992E2-0EEC-4A43-A36F-DDC752CFC61C}" dt="2022-08-17T20:58:04.672" v="6781" actId="121"/>
          <ac:grpSpMkLst>
            <pc:docMk/>
            <pc:sldMk cId="2922925315" sldId="2080106636"/>
            <ac:grpSpMk id="10" creationId="{2A2A8D33-5519-41A3-BDF9-AC096CB75FE9}"/>
          </ac:grpSpMkLst>
        </pc:grpChg>
        <pc:grpChg chg="add mod">
          <ac:chgData name="Venkatesh, Dhananjayan [VISUS]" userId="a0199d1d-0a79-4309-afbe-7ea85bc005cc" providerId="ADAL" clId="{AC7992E2-0EEC-4A43-A36F-DDC752CFC61C}" dt="2022-08-17T20:58:04.672" v="6781" actId="121"/>
          <ac:grpSpMkLst>
            <pc:docMk/>
            <pc:sldMk cId="2922925315" sldId="2080106636"/>
            <ac:grpSpMk id="23" creationId="{F71DF6F1-D527-4521-9235-CD050082171A}"/>
          </ac:grpSpMkLst>
        </pc:grpChg>
        <pc:grpChg chg="add mod">
          <ac:chgData name="Venkatesh, Dhananjayan [VISUS]" userId="a0199d1d-0a79-4309-afbe-7ea85bc005cc" providerId="ADAL" clId="{AC7992E2-0EEC-4A43-A36F-DDC752CFC61C}" dt="2022-08-22T12:29:24.690" v="17840" actId="1038"/>
          <ac:grpSpMkLst>
            <pc:docMk/>
            <pc:sldMk cId="2922925315" sldId="2080106636"/>
            <ac:grpSpMk id="24" creationId="{DB263F53-4E59-4D97-BADE-F16D1DAAE80C}"/>
          </ac:grpSpMkLst>
        </pc:grpChg>
        <pc:grpChg chg="add mod">
          <ac:chgData name="Venkatesh, Dhananjayan [VISUS]" userId="a0199d1d-0a79-4309-afbe-7ea85bc005cc" providerId="ADAL" clId="{AC7992E2-0EEC-4A43-A36F-DDC752CFC61C}" dt="2022-08-17T20:58:04.672" v="6781" actId="121"/>
          <ac:grpSpMkLst>
            <pc:docMk/>
            <pc:sldMk cId="2922925315" sldId="2080106636"/>
            <ac:grpSpMk id="25" creationId="{4C6C51D6-9889-4A71-B5A6-570022C30079}"/>
          </ac:grpSpMkLst>
        </pc:grpChg>
        <pc:grpChg chg="add mod">
          <ac:chgData name="Venkatesh, Dhananjayan [VISUS]" userId="a0199d1d-0a79-4309-afbe-7ea85bc005cc" providerId="ADAL" clId="{AC7992E2-0EEC-4A43-A36F-DDC752CFC61C}" dt="2022-08-17T20:57:15.579" v="6771" actId="14100"/>
          <ac:grpSpMkLst>
            <pc:docMk/>
            <pc:sldMk cId="2922925315" sldId="2080106636"/>
            <ac:grpSpMk id="26" creationId="{D7B14BE8-AADF-4E17-A802-439F1461B24D}"/>
          </ac:grpSpMkLst>
        </pc:grpChg>
        <pc:grpChg chg="add mod">
          <ac:chgData name="Venkatesh, Dhananjayan [VISUS]" userId="a0199d1d-0a79-4309-afbe-7ea85bc005cc" providerId="ADAL" clId="{AC7992E2-0EEC-4A43-A36F-DDC752CFC61C}" dt="2022-08-18T20:27:49.292" v="13008" actId="14100"/>
          <ac:grpSpMkLst>
            <pc:docMk/>
            <pc:sldMk cId="2922925315" sldId="2080106636"/>
            <ac:grpSpMk id="30" creationId="{5C891EE3-6FE0-4BCA-839D-D79E8ACD1ACB}"/>
          </ac:grpSpMkLst>
        </pc:grpChg>
        <pc:grpChg chg="add del mod">
          <ac:chgData name="Venkatesh, Dhananjayan [VISUS]" userId="a0199d1d-0a79-4309-afbe-7ea85bc005cc" providerId="ADAL" clId="{AC7992E2-0EEC-4A43-A36F-DDC752CFC61C}" dt="2022-08-17T20:27:40.364" v="6635" actId="478"/>
          <ac:grpSpMkLst>
            <pc:docMk/>
            <pc:sldMk cId="2922925315" sldId="2080106636"/>
            <ac:grpSpMk id="33" creationId="{CFB6EF97-C27C-4BD3-833C-03FE74F29C94}"/>
          </ac:grpSpMkLst>
        </pc:grpChg>
        <pc:picChg chg="add del mod">
          <ac:chgData name="Venkatesh, Dhananjayan [VISUS]" userId="a0199d1d-0a79-4309-afbe-7ea85bc005cc" providerId="ADAL" clId="{AC7992E2-0EEC-4A43-A36F-DDC752CFC61C}" dt="2022-08-17T20:56:37.517" v="6763" actId="108"/>
          <ac:picMkLst>
            <pc:docMk/>
            <pc:sldMk cId="2922925315" sldId="2080106636"/>
            <ac:picMk id="5" creationId="{CC974AA3-B9D9-44C9-AE06-1DE028CDBD67}"/>
          </ac:picMkLst>
        </pc:picChg>
        <pc:picChg chg="add mod">
          <ac:chgData name="Venkatesh, Dhananjayan [VISUS]" userId="a0199d1d-0a79-4309-afbe-7ea85bc005cc" providerId="ADAL" clId="{AC7992E2-0EEC-4A43-A36F-DDC752CFC61C}" dt="2022-08-17T20:57:35.261" v="6778" actId="108"/>
          <ac:picMkLst>
            <pc:docMk/>
            <pc:sldMk cId="2922925315" sldId="2080106636"/>
            <ac:picMk id="7" creationId="{FA987AD5-AC78-4D82-B57E-89110DFD47D2}"/>
          </ac:picMkLst>
        </pc:picChg>
        <pc:picChg chg="add mod ord">
          <ac:chgData name="Venkatesh, Dhananjayan [VISUS]" userId="a0199d1d-0a79-4309-afbe-7ea85bc005cc" providerId="ADAL" clId="{AC7992E2-0EEC-4A43-A36F-DDC752CFC61C}" dt="2022-08-17T20:58:32.609" v="6785" actId="1076"/>
          <ac:picMkLst>
            <pc:docMk/>
            <pc:sldMk cId="2922925315" sldId="2080106636"/>
            <ac:picMk id="8" creationId="{696B0476-B4F2-4E69-B218-59BC036DEB91}"/>
          </ac:picMkLst>
        </pc:picChg>
        <pc:picChg chg="add mod">
          <ac:chgData name="Venkatesh, Dhananjayan [VISUS]" userId="a0199d1d-0a79-4309-afbe-7ea85bc005cc" providerId="ADAL" clId="{AC7992E2-0EEC-4A43-A36F-DDC752CFC61C}" dt="2022-08-17T20:28:32.492" v="6649" actId="1076"/>
          <ac:picMkLst>
            <pc:docMk/>
            <pc:sldMk cId="2922925315" sldId="2080106636"/>
            <ac:picMk id="12" creationId="{356C0CBA-79E2-43D0-829A-1F2AE6B1326F}"/>
          </ac:picMkLst>
        </pc:picChg>
        <pc:picChg chg="add del mod">
          <ac:chgData name="Venkatesh, Dhananjayan [VISUS]" userId="a0199d1d-0a79-4309-afbe-7ea85bc005cc" providerId="ADAL" clId="{AC7992E2-0EEC-4A43-A36F-DDC752CFC61C}" dt="2022-08-17T20:27:50.123" v="6637" actId="478"/>
          <ac:picMkLst>
            <pc:docMk/>
            <pc:sldMk cId="2922925315" sldId="2080106636"/>
            <ac:picMk id="14" creationId="{397BACC9-6FEA-4693-BBE1-B81187FB271E}"/>
          </ac:picMkLst>
        </pc:picChg>
        <pc:picChg chg="add del mod">
          <ac:chgData name="Venkatesh, Dhananjayan [VISUS]" userId="a0199d1d-0a79-4309-afbe-7ea85bc005cc" providerId="ADAL" clId="{AC7992E2-0EEC-4A43-A36F-DDC752CFC61C}" dt="2022-08-17T20:27:05.725" v="6613" actId="478"/>
          <ac:picMkLst>
            <pc:docMk/>
            <pc:sldMk cId="2922925315" sldId="2080106636"/>
            <ac:picMk id="16" creationId="{6354D96A-6D88-4D14-86AD-6C7ECE052ED5}"/>
          </ac:picMkLst>
        </pc:picChg>
        <pc:picChg chg="add del mod">
          <ac:chgData name="Venkatesh, Dhananjayan [VISUS]" userId="a0199d1d-0a79-4309-afbe-7ea85bc005cc" providerId="ADAL" clId="{AC7992E2-0EEC-4A43-A36F-DDC752CFC61C}" dt="2022-08-17T20:58:12.201" v="6782" actId="2085"/>
          <ac:picMkLst>
            <pc:docMk/>
            <pc:sldMk cId="2922925315" sldId="2080106636"/>
            <ac:picMk id="18" creationId="{0B107191-8CD1-4670-BA27-63FAD1533A45}"/>
          </ac:picMkLst>
        </pc:picChg>
        <pc:picChg chg="add del mod">
          <ac:chgData name="Venkatesh, Dhananjayan [VISUS]" userId="a0199d1d-0a79-4309-afbe-7ea85bc005cc" providerId="ADAL" clId="{AC7992E2-0EEC-4A43-A36F-DDC752CFC61C}" dt="2022-08-15T14:31:26.848" v="3369" actId="478"/>
          <ac:picMkLst>
            <pc:docMk/>
            <pc:sldMk cId="2922925315" sldId="2080106636"/>
            <ac:picMk id="20" creationId="{AB02A23E-D5FF-4ECD-B2FC-2B2AA76DFB70}"/>
          </ac:picMkLst>
        </pc:picChg>
        <pc:picChg chg="add del mod">
          <ac:chgData name="Venkatesh, Dhananjayan [VISUS]" userId="a0199d1d-0a79-4309-afbe-7ea85bc005cc" providerId="ADAL" clId="{AC7992E2-0EEC-4A43-A36F-DDC752CFC61C}" dt="2022-08-17T20:22:50.300" v="6487" actId="478"/>
          <ac:picMkLst>
            <pc:docMk/>
            <pc:sldMk cId="2922925315" sldId="2080106636"/>
            <ac:picMk id="21" creationId="{374B362F-339D-4866-A71C-D73CEEEAACC3}"/>
          </ac:picMkLst>
        </pc:picChg>
        <pc:picChg chg="add del mod">
          <ac:chgData name="Venkatesh, Dhananjayan [VISUS]" userId="a0199d1d-0a79-4309-afbe-7ea85bc005cc" providerId="ADAL" clId="{AC7992E2-0EEC-4A43-A36F-DDC752CFC61C}" dt="2022-08-16T19:58:22.347" v="6409" actId="478"/>
          <ac:picMkLst>
            <pc:docMk/>
            <pc:sldMk cId="2922925315" sldId="2080106636"/>
            <ac:picMk id="23" creationId="{2CAAC3D5-6A2E-4B1F-9E73-994C0F6BF3B6}"/>
          </ac:picMkLst>
        </pc:picChg>
        <pc:picChg chg="mod">
          <ac:chgData name="Venkatesh, Dhananjayan [VISUS]" userId="a0199d1d-0a79-4309-afbe-7ea85bc005cc" providerId="ADAL" clId="{AC7992E2-0EEC-4A43-A36F-DDC752CFC61C}" dt="2022-08-17T20:57:31.499" v="6774" actId="108"/>
          <ac:picMkLst>
            <pc:docMk/>
            <pc:sldMk cId="2922925315" sldId="2080106636"/>
            <ac:picMk id="32" creationId="{A926B1FB-6C51-4C4C-BD58-3FDE1708D9B8}"/>
          </ac:picMkLst>
        </pc:picChg>
        <pc:picChg chg="del mod">
          <ac:chgData name="Venkatesh, Dhananjayan [VISUS]" userId="a0199d1d-0a79-4309-afbe-7ea85bc005cc" providerId="ADAL" clId="{AC7992E2-0EEC-4A43-A36F-DDC752CFC61C}" dt="2022-08-17T20:27:40.364" v="6635" actId="478"/>
          <ac:picMkLst>
            <pc:docMk/>
            <pc:sldMk cId="2922925315" sldId="2080106636"/>
            <ac:picMk id="35" creationId="{A8C4AFBA-52B2-4C1F-9184-80925B8B6413}"/>
          </ac:picMkLst>
        </pc:picChg>
        <pc:picChg chg="add mod">
          <ac:chgData name="Venkatesh, Dhananjayan [VISUS]" userId="a0199d1d-0a79-4309-afbe-7ea85bc005cc" providerId="ADAL" clId="{AC7992E2-0EEC-4A43-A36F-DDC752CFC61C}" dt="2022-08-17T20:57:24.365" v="6772" actId="2085"/>
          <ac:picMkLst>
            <pc:docMk/>
            <pc:sldMk cId="2922925315" sldId="2080106636"/>
            <ac:picMk id="36" creationId="{37CB33ED-25E1-40BE-8377-3673DB4F7FE6}"/>
          </ac:picMkLst>
        </pc:picChg>
        <pc:picChg chg="add mod">
          <ac:chgData name="Venkatesh, Dhananjayan [VISUS]" userId="a0199d1d-0a79-4309-afbe-7ea85bc005cc" providerId="ADAL" clId="{AC7992E2-0EEC-4A43-A36F-DDC752CFC61C}" dt="2022-08-17T20:53:35.465" v="6718" actId="1037"/>
          <ac:picMkLst>
            <pc:docMk/>
            <pc:sldMk cId="2922925315" sldId="2080106636"/>
            <ac:picMk id="1026" creationId="{A1468072-18A9-47F1-BDA7-5551376B73E2}"/>
          </ac:picMkLst>
        </pc:picChg>
        <pc:picChg chg="add mod">
          <ac:chgData name="Venkatesh, Dhananjayan [VISUS]" userId="a0199d1d-0a79-4309-afbe-7ea85bc005cc" providerId="ADAL" clId="{AC7992E2-0EEC-4A43-A36F-DDC752CFC61C}" dt="2022-08-17T20:53:35.465" v="6718" actId="1037"/>
          <ac:picMkLst>
            <pc:docMk/>
            <pc:sldMk cId="2922925315" sldId="2080106636"/>
            <ac:picMk id="1028" creationId="{9EE7830E-9369-4538-8F71-2C512A67E8A2}"/>
          </ac:picMkLst>
        </pc:picChg>
        <pc:picChg chg="add mod">
          <ac:chgData name="Venkatesh, Dhananjayan [VISUS]" userId="a0199d1d-0a79-4309-afbe-7ea85bc005cc" providerId="ADAL" clId="{AC7992E2-0EEC-4A43-A36F-DDC752CFC61C}" dt="2022-08-17T20:53:35.465" v="6718" actId="1037"/>
          <ac:picMkLst>
            <pc:docMk/>
            <pc:sldMk cId="2922925315" sldId="2080106636"/>
            <ac:picMk id="1030" creationId="{3EDAA2E5-8849-4B57-86F1-3B23BB8D687C}"/>
          </ac:picMkLst>
        </pc:picChg>
        <pc:picChg chg="add del">
          <ac:chgData name="Venkatesh, Dhananjayan [VISUS]" userId="a0199d1d-0a79-4309-afbe-7ea85bc005cc" providerId="ADAL" clId="{AC7992E2-0EEC-4A43-A36F-DDC752CFC61C}" dt="2022-08-17T20:24:12.317" v="6502" actId="478"/>
          <ac:picMkLst>
            <pc:docMk/>
            <pc:sldMk cId="2922925315" sldId="2080106636"/>
            <ac:picMk id="1032" creationId="{D7BF3429-F815-4395-BA25-C7E87C4A7E28}"/>
          </ac:picMkLst>
        </pc:picChg>
      </pc:sldChg>
      <pc:sldChg chg="addSp delSp modSp add del mod">
        <pc:chgData name="Venkatesh, Dhananjayan [VISUS]" userId="a0199d1d-0a79-4309-afbe-7ea85bc005cc" providerId="ADAL" clId="{AC7992E2-0EEC-4A43-A36F-DDC752CFC61C}" dt="2022-08-16T18:16:58.432" v="4663" actId="47"/>
        <pc:sldMkLst>
          <pc:docMk/>
          <pc:sldMk cId="1206128614" sldId="2080106637"/>
        </pc:sldMkLst>
        <pc:spChg chg="add mod">
          <ac:chgData name="Venkatesh, Dhananjayan [VISUS]" userId="a0199d1d-0a79-4309-afbe-7ea85bc005cc" providerId="ADAL" clId="{AC7992E2-0EEC-4A43-A36F-DDC752CFC61C}" dt="2022-08-16T18:16:33.552" v="4655" actId="21"/>
          <ac:spMkLst>
            <pc:docMk/>
            <pc:sldMk cId="1206128614" sldId="2080106637"/>
            <ac:spMk id="6" creationId="{7177F4C7-7999-4BF7-9699-2672254DC868}"/>
          </ac:spMkLst>
        </pc:spChg>
        <pc:graphicFrameChg chg="del modGraphic">
          <ac:chgData name="Venkatesh, Dhananjayan [VISUS]" userId="a0199d1d-0a79-4309-afbe-7ea85bc005cc" providerId="ADAL" clId="{AC7992E2-0EEC-4A43-A36F-DDC752CFC61C}" dt="2022-08-16T18:16:33.552" v="4655" actId="21"/>
          <ac:graphicFrameMkLst>
            <pc:docMk/>
            <pc:sldMk cId="1206128614" sldId="2080106637"/>
            <ac:graphicFrameMk id="4" creationId="{3A361316-56F0-453E-88F8-CC834861AF45}"/>
          </ac:graphicFrameMkLst>
        </pc:graphicFrameChg>
      </pc:sldChg>
      <pc:sldChg chg="delSp add del mod">
        <pc:chgData name="Venkatesh, Dhananjayan [VISUS]" userId="a0199d1d-0a79-4309-afbe-7ea85bc005cc" providerId="ADAL" clId="{AC7992E2-0EEC-4A43-A36F-DDC752CFC61C}" dt="2022-08-16T18:32:51.719" v="5565" actId="47"/>
        <pc:sldMkLst>
          <pc:docMk/>
          <pc:sldMk cId="3292567682" sldId="2080106638"/>
        </pc:sldMkLst>
        <pc:spChg chg="del">
          <ac:chgData name="Venkatesh, Dhananjayan [VISUS]" userId="a0199d1d-0a79-4309-afbe-7ea85bc005cc" providerId="ADAL" clId="{AC7992E2-0EEC-4A43-A36F-DDC752CFC61C}" dt="2022-08-15T17:16:00.176" v="3689" actId="478"/>
          <ac:spMkLst>
            <pc:docMk/>
            <pc:sldMk cId="3292567682" sldId="2080106638"/>
            <ac:spMk id="7" creationId="{DC4BCF63-4764-4402-9E1E-B72F1610CD34}"/>
          </ac:spMkLst>
        </pc:spChg>
      </pc:sldChg>
      <pc:sldChg chg="addSp delSp modSp new mod modClrScheme chgLayout">
        <pc:chgData name="Venkatesh, Dhananjayan [VISUS]" userId="a0199d1d-0a79-4309-afbe-7ea85bc005cc" providerId="ADAL" clId="{AC7992E2-0EEC-4A43-A36F-DDC752CFC61C}" dt="2022-08-23T18:16:04.135" v="20071" actId="478"/>
        <pc:sldMkLst>
          <pc:docMk/>
          <pc:sldMk cId="3867360443" sldId="2080106639"/>
        </pc:sldMkLst>
        <pc:spChg chg="del mod ord">
          <ac:chgData name="Venkatesh, Dhananjayan [VISUS]" userId="a0199d1d-0a79-4309-afbe-7ea85bc005cc" providerId="ADAL" clId="{AC7992E2-0EEC-4A43-A36F-DDC752CFC61C}" dt="2022-08-15T17:16:21.890" v="3709" actId="700"/>
          <ac:spMkLst>
            <pc:docMk/>
            <pc:sldMk cId="3867360443" sldId="2080106639"/>
            <ac:spMk id="2" creationId="{415571E9-8D71-4838-823D-5C6D0D9D6225}"/>
          </ac:spMkLst>
        </pc:spChg>
        <pc:spChg chg="del mod ord">
          <ac:chgData name="Venkatesh, Dhananjayan [VISUS]" userId="a0199d1d-0a79-4309-afbe-7ea85bc005cc" providerId="ADAL" clId="{AC7992E2-0EEC-4A43-A36F-DDC752CFC61C}" dt="2022-08-15T17:16:21.890" v="3709" actId="700"/>
          <ac:spMkLst>
            <pc:docMk/>
            <pc:sldMk cId="3867360443" sldId="2080106639"/>
            <ac:spMk id="3" creationId="{A2F8BF9F-DFA5-4E93-9875-9423548FC678}"/>
          </ac:spMkLst>
        </pc:spChg>
        <pc:spChg chg="add del mod ord">
          <ac:chgData name="Venkatesh, Dhananjayan [VISUS]" userId="a0199d1d-0a79-4309-afbe-7ea85bc005cc" providerId="ADAL" clId="{AC7992E2-0EEC-4A43-A36F-DDC752CFC61C}" dt="2022-08-15T17:17:04.722" v="3735" actId="1076"/>
          <ac:spMkLst>
            <pc:docMk/>
            <pc:sldMk cId="3867360443" sldId="2080106639"/>
            <ac:spMk id="4" creationId="{5901DC88-E80D-48A2-B378-81FB28BFA54E}"/>
          </ac:spMkLst>
        </pc:spChg>
        <pc:spChg chg="add del mod ord">
          <ac:chgData name="Venkatesh, Dhananjayan [VISUS]" userId="a0199d1d-0a79-4309-afbe-7ea85bc005cc" providerId="ADAL" clId="{AC7992E2-0EEC-4A43-A36F-DDC752CFC61C}" dt="2022-08-22T13:28:03.298" v="18947" actId="478"/>
          <ac:spMkLst>
            <pc:docMk/>
            <pc:sldMk cId="3867360443" sldId="2080106639"/>
            <ac:spMk id="5" creationId="{7FC76E6D-7702-4099-8EC1-9AD31F0BE4BF}"/>
          </ac:spMkLst>
        </pc:spChg>
        <pc:spChg chg="add del mod ord">
          <ac:chgData name="Venkatesh, Dhananjayan [VISUS]" userId="a0199d1d-0a79-4309-afbe-7ea85bc005cc" providerId="ADAL" clId="{AC7992E2-0EEC-4A43-A36F-DDC752CFC61C}" dt="2022-08-22T13:26:16.598" v="18759" actId="478"/>
          <ac:spMkLst>
            <pc:docMk/>
            <pc:sldMk cId="3867360443" sldId="2080106639"/>
            <ac:spMk id="6" creationId="{23E0F36E-632F-45C6-BFF4-A3A4F5CCACE7}"/>
          </ac:spMkLst>
        </pc:spChg>
        <pc:spChg chg="add del mod ord">
          <ac:chgData name="Venkatesh, Dhananjayan [VISUS]" userId="a0199d1d-0a79-4309-afbe-7ea85bc005cc" providerId="ADAL" clId="{AC7992E2-0EEC-4A43-A36F-DDC752CFC61C}" dt="2022-08-22T13:26:14.389" v="18758" actId="478"/>
          <ac:spMkLst>
            <pc:docMk/>
            <pc:sldMk cId="3867360443" sldId="2080106639"/>
            <ac:spMk id="7" creationId="{7BD8D9B2-0DCB-4BC4-9DF3-0BC4A7BBC0DB}"/>
          </ac:spMkLst>
        </pc:spChg>
        <pc:spChg chg="add del mod ord">
          <ac:chgData name="Venkatesh, Dhananjayan [VISUS]" userId="a0199d1d-0a79-4309-afbe-7ea85bc005cc" providerId="ADAL" clId="{AC7992E2-0EEC-4A43-A36F-DDC752CFC61C}" dt="2022-08-22T13:20:26.679" v="18408" actId="478"/>
          <ac:spMkLst>
            <pc:docMk/>
            <pc:sldMk cId="3867360443" sldId="2080106639"/>
            <ac:spMk id="8" creationId="{1FEFFCED-2DAB-4238-AB0A-08F40DCA3C91}"/>
          </ac:spMkLst>
        </pc:spChg>
        <pc:spChg chg="add del mod ord">
          <ac:chgData name="Venkatesh, Dhananjayan [VISUS]" userId="a0199d1d-0a79-4309-afbe-7ea85bc005cc" providerId="ADAL" clId="{AC7992E2-0EEC-4A43-A36F-DDC752CFC61C}" dt="2022-08-23T18:16:04.135" v="20071" actId="478"/>
          <ac:spMkLst>
            <pc:docMk/>
            <pc:sldMk cId="3867360443" sldId="2080106639"/>
            <ac:spMk id="9" creationId="{53572DDF-7407-4937-A43E-91031B1C3644}"/>
          </ac:spMkLst>
        </pc:spChg>
        <pc:spChg chg="add del mod">
          <ac:chgData name="Venkatesh, Dhananjayan [VISUS]" userId="a0199d1d-0a79-4309-afbe-7ea85bc005cc" providerId="ADAL" clId="{AC7992E2-0EEC-4A43-A36F-DDC752CFC61C}" dt="2022-08-22T13:21:08.066" v="18474" actId="21"/>
          <ac:spMkLst>
            <pc:docMk/>
            <pc:sldMk cId="3867360443" sldId="2080106639"/>
            <ac:spMk id="10" creationId="{F36DAD98-E7F3-4AA6-B1EF-0E0D0658F442}"/>
          </ac:spMkLst>
        </pc:spChg>
        <pc:spChg chg="add mod">
          <ac:chgData name="Venkatesh, Dhananjayan [VISUS]" userId="a0199d1d-0a79-4309-afbe-7ea85bc005cc" providerId="ADAL" clId="{AC7992E2-0EEC-4A43-A36F-DDC752CFC61C}" dt="2022-08-22T13:28:15.902" v="18951" actId="14100"/>
          <ac:spMkLst>
            <pc:docMk/>
            <pc:sldMk cId="3867360443" sldId="2080106639"/>
            <ac:spMk id="11" creationId="{F8F96B37-51ED-4686-81F6-D81CFB5C99EC}"/>
          </ac:spMkLst>
        </pc:spChg>
        <pc:spChg chg="add del mod">
          <ac:chgData name="Venkatesh, Dhananjayan [VISUS]" userId="a0199d1d-0a79-4309-afbe-7ea85bc005cc" providerId="ADAL" clId="{AC7992E2-0EEC-4A43-A36F-DDC752CFC61C}" dt="2022-08-22T13:21:15.813" v="18475" actId="478"/>
          <ac:spMkLst>
            <pc:docMk/>
            <pc:sldMk cId="3867360443" sldId="2080106639"/>
            <ac:spMk id="13" creationId="{131E32EA-922A-4F63-A09A-46F66A03E7D9}"/>
          </ac:spMkLst>
        </pc:spChg>
        <pc:spChg chg="add mod">
          <ac:chgData name="Venkatesh, Dhananjayan [VISUS]" userId="a0199d1d-0a79-4309-afbe-7ea85bc005cc" providerId="ADAL" clId="{AC7992E2-0EEC-4A43-A36F-DDC752CFC61C}" dt="2022-08-22T13:28:18.645" v="18952" actId="14100"/>
          <ac:spMkLst>
            <pc:docMk/>
            <pc:sldMk cId="3867360443" sldId="2080106639"/>
            <ac:spMk id="14" creationId="{AAD7925E-8F25-4CAE-897B-2D59C94A42F8}"/>
          </ac:spMkLst>
        </pc:spChg>
        <pc:graphicFrameChg chg="add mod modGraphic">
          <ac:chgData name="Venkatesh, Dhananjayan [VISUS]" userId="a0199d1d-0a79-4309-afbe-7ea85bc005cc" providerId="ADAL" clId="{AC7992E2-0EEC-4A43-A36F-DDC752CFC61C}" dt="2022-08-23T18:15:45.742" v="20070" actId="20577"/>
          <ac:graphicFrameMkLst>
            <pc:docMk/>
            <pc:sldMk cId="3867360443" sldId="2080106639"/>
            <ac:graphicFrameMk id="2" creationId="{BA565E7A-E2BB-45FF-9CC5-74C4C4A9CC56}"/>
          </ac:graphicFrameMkLst>
        </pc:graphicFrameChg>
      </pc:sldChg>
      <pc:sldChg chg="addSp delSp modSp new mod ord modClrScheme chgLayout">
        <pc:chgData name="Venkatesh, Dhananjayan [VISUS]" userId="a0199d1d-0a79-4309-afbe-7ea85bc005cc" providerId="ADAL" clId="{AC7992E2-0EEC-4A43-A36F-DDC752CFC61C}" dt="2022-08-23T18:15:14.508" v="20047"/>
        <pc:sldMkLst>
          <pc:docMk/>
          <pc:sldMk cId="3769149426" sldId="2080106640"/>
        </pc:sldMkLst>
        <pc:spChg chg="del mod ord">
          <ac:chgData name="Venkatesh, Dhananjayan [VISUS]" userId="a0199d1d-0a79-4309-afbe-7ea85bc005cc" providerId="ADAL" clId="{AC7992E2-0EEC-4A43-A36F-DDC752CFC61C}" dt="2022-08-15T17:20:35.842" v="3743" actId="700"/>
          <ac:spMkLst>
            <pc:docMk/>
            <pc:sldMk cId="3769149426" sldId="2080106640"/>
            <ac:spMk id="2" creationId="{B17FA3A0-EFD6-45AF-BE04-E336E0CAA310}"/>
          </ac:spMkLst>
        </pc:spChg>
        <pc:spChg chg="del mod ord">
          <ac:chgData name="Venkatesh, Dhananjayan [VISUS]" userId="a0199d1d-0a79-4309-afbe-7ea85bc005cc" providerId="ADAL" clId="{AC7992E2-0EEC-4A43-A36F-DDC752CFC61C}" dt="2022-08-15T17:20:35.842" v="3743" actId="700"/>
          <ac:spMkLst>
            <pc:docMk/>
            <pc:sldMk cId="3769149426" sldId="2080106640"/>
            <ac:spMk id="3" creationId="{11C2F7BD-22A8-4C1A-A0E0-6E7A3D9741D0}"/>
          </ac:spMkLst>
        </pc:spChg>
        <pc:spChg chg="add del mod ord">
          <ac:chgData name="Venkatesh, Dhananjayan [VISUS]" userId="a0199d1d-0a79-4309-afbe-7ea85bc005cc" providerId="ADAL" clId="{AC7992E2-0EEC-4A43-A36F-DDC752CFC61C}" dt="2022-08-15T17:20:42.442" v="3744" actId="700"/>
          <ac:spMkLst>
            <pc:docMk/>
            <pc:sldMk cId="3769149426" sldId="2080106640"/>
            <ac:spMk id="4" creationId="{1B5DF14C-6882-48BD-AEAC-439185567C5A}"/>
          </ac:spMkLst>
        </pc:spChg>
        <pc:spChg chg="add del mod ord">
          <ac:chgData name="Venkatesh, Dhananjayan [VISUS]" userId="a0199d1d-0a79-4309-afbe-7ea85bc005cc" providerId="ADAL" clId="{AC7992E2-0EEC-4A43-A36F-DDC752CFC61C}" dt="2022-08-15T17:20:42.442" v="3744" actId="700"/>
          <ac:spMkLst>
            <pc:docMk/>
            <pc:sldMk cId="3769149426" sldId="2080106640"/>
            <ac:spMk id="5" creationId="{ACD4DF32-EA80-4CE4-8F1C-90BFA6BD855F}"/>
          </ac:spMkLst>
        </pc:spChg>
        <pc:spChg chg="add del mod ord">
          <ac:chgData name="Venkatesh, Dhananjayan [VISUS]" userId="a0199d1d-0a79-4309-afbe-7ea85bc005cc" providerId="ADAL" clId="{AC7992E2-0EEC-4A43-A36F-DDC752CFC61C}" dt="2022-08-17T20:21:43.692" v="6477" actId="478"/>
          <ac:spMkLst>
            <pc:docMk/>
            <pc:sldMk cId="3769149426" sldId="2080106640"/>
            <ac:spMk id="6" creationId="{D9B7515B-C6D2-455F-9E62-D977E82A1218}"/>
          </ac:spMkLst>
        </pc:spChg>
        <pc:spChg chg="add mod ord">
          <ac:chgData name="Venkatesh, Dhananjayan [VISUS]" userId="a0199d1d-0a79-4309-afbe-7ea85bc005cc" providerId="ADAL" clId="{AC7992E2-0EEC-4A43-A36F-DDC752CFC61C}" dt="2022-08-18T19:45:13.325" v="11670" actId="20577"/>
          <ac:spMkLst>
            <pc:docMk/>
            <pc:sldMk cId="3769149426" sldId="2080106640"/>
            <ac:spMk id="7" creationId="{73EC4ED2-53A2-447E-874D-D3EDB0B674BB}"/>
          </ac:spMkLst>
        </pc:spChg>
        <pc:spChg chg="add mod">
          <ac:chgData name="Venkatesh, Dhananjayan [VISUS]" userId="a0199d1d-0a79-4309-afbe-7ea85bc005cc" providerId="ADAL" clId="{AC7992E2-0EEC-4A43-A36F-DDC752CFC61C}" dt="2022-08-18T19:45:24.092" v="11676" actId="20577"/>
          <ac:spMkLst>
            <pc:docMk/>
            <pc:sldMk cId="3769149426" sldId="2080106640"/>
            <ac:spMk id="13" creationId="{DB0E952D-0139-477C-A46B-5BF2A2EFF0FB}"/>
          </ac:spMkLst>
        </pc:spChg>
        <pc:spChg chg="add del mod">
          <ac:chgData name="Venkatesh, Dhananjayan [VISUS]" userId="a0199d1d-0a79-4309-afbe-7ea85bc005cc" providerId="ADAL" clId="{AC7992E2-0EEC-4A43-A36F-DDC752CFC61C}" dt="2022-08-15T17:33:06.676" v="4502" actId="478"/>
          <ac:spMkLst>
            <pc:docMk/>
            <pc:sldMk cId="3769149426" sldId="2080106640"/>
            <ac:spMk id="14" creationId="{B8B13360-43CC-4F30-B317-E22ECFC78C78}"/>
          </ac:spMkLst>
        </pc:spChg>
        <pc:spChg chg="add mod">
          <ac:chgData name="Venkatesh, Dhananjayan [VISUS]" userId="a0199d1d-0a79-4309-afbe-7ea85bc005cc" providerId="ADAL" clId="{AC7992E2-0EEC-4A43-A36F-DDC752CFC61C}" dt="2022-08-18T19:45:27.825" v="11682" actId="20577"/>
          <ac:spMkLst>
            <pc:docMk/>
            <pc:sldMk cId="3769149426" sldId="2080106640"/>
            <ac:spMk id="15" creationId="{210A6864-BB34-4E92-85A5-CD135197106B}"/>
          </ac:spMkLst>
        </pc:spChg>
        <pc:spChg chg="add mod">
          <ac:chgData name="Venkatesh, Dhananjayan [VISUS]" userId="a0199d1d-0a79-4309-afbe-7ea85bc005cc" providerId="ADAL" clId="{AC7992E2-0EEC-4A43-A36F-DDC752CFC61C}" dt="2022-08-15T17:34:07.547" v="4516" actId="20577"/>
          <ac:spMkLst>
            <pc:docMk/>
            <pc:sldMk cId="3769149426" sldId="2080106640"/>
            <ac:spMk id="17" creationId="{63E348B7-D9BF-4EE8-8910-1085AE403D4D}"/>
          </ac:spMkLst>
        </pc:spChg>
        <pc:graphicFrameChg chg="add del mod modGraphic">
          <ac:chgData name="Venkatesh, Dhananjayan [VISUS]" userId="a0199d1d-0a79-4309-afbe-7ea85bc005cc" providerId="ADAL" clId="{AC7992E2-0EEC-4A43-A36F-DDC752CFC61C}" dt="2022-08-15T17:27:25.195" v="4010" actId="478"/>
          <ac:graphicFrameMkLst>
            <pc:docMk/>
            <pc:sldMk cId="3769149426" sldId="2080106640"/>
            <ac:graphicFrameMk id="8" creationId="{D9D305FB-C3EE-46BF-B2F7-395FBF049EF6}"/>
          </ac:graphicFrameMkLst>
        </pc:graphicFrameChg>
        <pc:graphicFrameChg chg="add mod modGraphic">
          <ac:chgData name="Venkatesh, Dhananjayan [VISUS]" userId="a0199d1d-0a79-4309-afbe-7ea85bc005cc" providerId="ADAL" clId="{AC7992E2-0EEC-4A43-A36F-DDC752CFC61C}" dt="2022-08-18T19:39:00.667" v="11422" actId="1036"/>
          <ac:graphicFrameMkLst>
            <pc:docMk/>
            <pc:sldMk cId="3769149426" sldId="2080106640"/>
            <ac:graphicFrameMk id="9" creationId="{97333804-D4BA-46CB-8718-46DA52CAC730}"/>
          </ac:graphicFrameMkLst>
        </pc:graphicFrameChg>
        <pc:cxnChg chg="add mod">
          <ac:chgData name="Venkatesh, Dhananjayan [VISUS]" userId="a0199d1d-0a79-4309-afbe-7ea85bc005cc" providerId="ADAL" clId="{AC7992E2-0EEC-4A43-A36F-DDC752CFC61C}" dt="2022-08-18T19:46:26.944" v="11689" actId="14100"/>
          <ac:cxnSpMkLst>
            <pc:docMk/>
            <pc:sldMk cId="3769149426" sldId="2080106640"/>
            <ac:cxnSpMk id="11" creationId="{792F7905-E517-4C5A-8D4A-DA17296F6B0B}"/>
          </ac:cxnSpMkLst>
        </pc:cxnChg>
        <pc:cxnChg chg="add mod">
          <ac:chgData name="Venkatesh, Dhananjayan [VISUS]" userId="a0199d1d-0a79-4309-afbe-7ea85bc005cc" providerId="ADAL" clId="{AC7992E2-0EEC-4A43-A36F-DDC752CFC61C}" dt="2022-08-18T19:47:26.445" v="11693" actId="1035"/>
          <ac:cxnSpMkLst>
            <pc:docMk/>
            <pc:sldMk cId="3769149426" sldId="2080106640"/>
            <ac:cxnSpMk id="16" creationId="{05C3BFB5-0A25-4CD8-86C1-C18CA25E58C1}"/>
          </ac:cxnSpMkLst>
        </pc:cxnChg>
      </pc:sldChg>
      <pc:sldChg chg="addSp delSp modSp add mod ord">
        <pc:chgData name="Venkatesh, Dhananjayan [VISUS]" userId="a0199d1d-0a79-4309-afbe-7ea85bc005cc" providerId="ADAL" clId="{AC7992E2-0EEC-4A43-A36F-DDC752CFC61C}" dt="2022-08-17T21:47:49.323" v="7347"/>
        <pc:sldMkLst>
          <pc:docMk/>
          <pc:sldMk cId="3839475627" sldId="2080106641"/>
        </pc:sldMkLst>
        <pc:spChg chg="del">
          <ac:chgData name="Venkatesh, Dhananjayan [VISUS]" userId="a0199d1d-0a79-4309-afbe-7ea85bc005cc" providerId="ADAL" clId="{AC7992E2-0EEC-4A43-A36F-DDC752CFC61C}" dt="2022-08-15T17:34:34.946" v="4535" actId="478"/>
          <ac:spMkLst>
            <pc:docMk/>
            <pc:sldMk cId="3839475627" sldId="2080106641"/>
            <ac:spMk id="6" creationId="{D9B7515B-C6D2-455F-9E62-D977E82A1218}"/>
          </ac:spMkLst>
        </pc:spChg>
        <pc:spChg chg="mod">
          <ac:chgData name="Venkatesh, Dhananjayan [VISUS]" userId="a0199d1d-0a79-4309-afbe-7ea85bc005cc" providerId="ADAL" clId="{AC7992E2-0EEC-4A43-A36F-DDC752CFC61C}" dt="2022-08-15T17:35:53.581" v="4555" actId="114"/>
          <ac:spMkLst>
            <pc:docMk/>
            <pc:sldMk cId="3839475627" sldId="2080106641"/>
            <ac:spMk id="7" creationId="{73EC4ED2-53A2-447E-874D-D3EDB0B674BB}"/>
          </ac:spMkLst>
        </pc:spChg>
        <pc:spChg chg="del">
          <ac:chgData name="Venkatesh, Dhananjayan [VISUS]" userId="a0199d1d-0a79-4309-afbe-7ea85bc005cc" providerId="ADAL" clId="{AC7992E2-0EEC-4A43-A36F-DDC752CFC61C}" dt="2022-08-15T17:34:37.030" v="4536" actId="478"/>
          <ac:spMkLst>
            <pc:docMk/>
            <pc:sldMk cId="3839475627" sldId="2080106641"/>
            <ac:spMk id="13" creationId="{DB0E952D-0139-477C-A46B-5BF2A2EFF0FB}"/>
          </ac:spMkLst>
        </pc:spChg>
        <pc:spChg chg="del">
          <ac:chgData name="Venkatesh, Dhananjayan [VISUS]" userId="a0199d1d-0a79-4309-afbe-7ea85bc005cc" providerId="ADAL" clId="{AC7992E2-0EEC-4A43-A36F-DDC752CFC61C}" dt="2022-08-15T17:34:37.030" v="4536" actId="478"/>
          <ac:spMkLst>
            <pc:docMk/>
            <pc:sldMk cId="3839475627" sldId="2080106641"/>
            <ac:spMk id="15" creationId="{210A6864-BB34-4E92-85A5-CD135197106B}"/>
          </ac:spMkLst>
        </pc:spChg>
        <pc:spChg chg="del">
          <ac:chgData name="Venkatesh, Dhananjayan [VISUS]" userId="a0199d1d-0a79-4309-afbe-7ea85bc005cc" providerId="ADAL" clId="{AC7992E2-0EEC-4A43-A36F-DDC752CFC61C}" dt="2022-08-15T17:34:37.030" v="4536" actId="478"/>
          <ac:spMkLst>
            <pc:docMk/>
            <pc:sldMk cId="3839475627" sldId="2080106641"/>
            <ac:spMk id="17" creationId="{63E348B7-D9BF-4EE8-8910-1085AE403D4D}"/>
          </ac:spMkLst>
        </pc:spChg>
        <pc:graphicFrameChg chg="del">
          <ac:chgData name="Venkatesh, Dhananjayan [VISUS]" userId="a0199d1d-0a79-4309-afbe-7ea85bc005cc" providerId="ADAL" clId="{AC7992E2-0EEC-4A43-A36F-DDC752CFC61C}" dt="2022-08-15T17:34:39.946" v="4537" actId="478"/>
          <ac:graphicFrameMkLst>
            <pc:docMk/>
            <pc:sldMk cId="3839475627" sldId="2080106641"/>
            <ac:graphicFrameMk id="9" creationId="{97333804-D4BA-46CB-8718-46DA52CAC730}"/>
          </ac:graphicFrameMkLst>
        </pc:graphicFrameChg>
        <pc:picChg chg="add ord">
          <ac:chgData name="Venkatesh, Dhananjayan [VISUS]" userId="a0199d1d-0a79-4309-afbe-7ea85bc005cc" providerId="ADAL" clId="{AC7992E2-0EEC-4A43-A36F-DDC752CFC61C}" dt="2022-08-15T17:35:32.064" v="4539" actId="167"/>
          <ac:picMkLst>
            <pc:docMk/>
            <pc:sldMk cId="3839475627" sldId="2080106641"/>
            <ac:picMk id="2" creationId="{E9628D1C-811E-4A76-AC73-B8FD79F94AB1}"/>
          </ac:picMkLst>
        </pc:picChg>
        <pc:cxnChg chg="del">
          <ac:chgData name="Venkatesh, Dhananjayan [VISUS]" userId="a0199d1d-0a79-4309-afbe-7ea85bc005cc" providerId="ADAL" clId="{AC7992E2-0EEC-4A43-A36F-DDC752CFC61C}" dt="2022-08-15T17:34:37.030" v="4536" actId="478"/>
          <ac:cxnSpMkLst>
            <pc:docMk/>
            <pc:sldMk cId="3839475627" sldId="2080106641"/>
            <ac:cxnSpMk id="11" creationId="{792F7905-E517-4C5A-8D4A-DA17296F6B0B}"/>
          </ac:cxnSpMkLst>
        </pc:cxnChg>
        <pc:cxnChg chg="del">
          <ac:chgData name="Venkatesh, Dhananjayan [VISUS]" userId="a0199d1d-0a79-4309-afbe-7ea85bc005cc" providerId="ADAL" clId="{AC7992E2-0EEC-4A43-A36F-DDC752CFC61C}" dt="2022-08-15T17:34:37.030" v="4536" actId="478"/>
          <ac:cxnSpMkLst>
            <pc:docMk/>
            <pc:sldMk cId="3839475627" sldId="2080106641"/>
            <ac:cxnSpMk id="16" creationId="{05C3BFB5-0A25-4CD8-86C1-C18CA25E58C1}"/>
          </ac:cxnSpMkLst>
        </pc:cxnChg>
      </pc:sldChg>
      <pc:sldChg chg="new del">
        <pc:chgData name="Venkatesh, Dhananjayan [VISUS]" userId="a0199d1d-0a79-4309-afbe-7ea85bc005cc" providerId="ADAL" clId="{AC7992E2-0EEC-4A43-A36F-DDC752CFC61C}" dt="2022-08-15T17:37:06.680" v="4563" actId="47"/>
        <pc:sldMkLst>
          <pc:docMk/>
          <pc:sldMk cId="1967251139" sldId="2080106642"/>
        </pc:sldMkLst>
      </pc:sldChg>
      <pc:sldChg chg="modSp add del mod delCm modCm">
        <pc:chgData name="Venkatesh, Dhananjayan [VISUS]" userId="a0199d1d-0a79-4309-afbe-7ea85bc005cc" providerId="ADAL" clId="{AC7992E2-0EEC-4A43-A36F-DDC752CFC61C}" dt="2022-08-16T18:37:14.670" v="5608" actId="47"/>
        <pc:sldMkLst>
          <pc:docMk/>
          <pc:sldMk cId="2940178643" sldId="2080106642"/>
        </pc:sldMkLst>
        <pc:spChg chg="mod">
          <ac:chgData name="Venkatesh, Dhananjayan [VISUS]" userId="a0199d1d-0a79-4309-afbe-7ea85bc005cc" providerId="ADAL" clId="{AC7992E2-0EEC-4A43-A36F-DDC752CFC61C}" dt="2022-08-16T18:24:52.177" v="5120" actId="313"/>
          <ac:spMkLst>
            <pc:docMk/>
            <pc:sldMk cId="2940178643" sldId="2080106642"/>
            <ac:spMk id="2" creationId="{C961179C-3162-4127-A08D-48B5F068C6A9}"/>
          </ac:spMkLst>
        </pc:spChg>
        <pc:graphicFrameChg chg="mod modGraphic">
          <ac:chgData name="Venkatesh, Dhananjayan [VISUS]" userId="a0199d1d-0a79-4309-afbe-7ea85bc005cc" providerId="ADAL" clId="{AC7992E2-0EEC-4A43-A36F-DDC752CFC61C}" dt="2022-08-16T18:28:52.818" v="5394" actId="20577"/>
          <ac:graphicFrameMkLst>
            <pc:docMk/>
            <pc:sldMk cId="2940178643" sldId="2080106642"/>
            <ac:graphicFrameMk id="4" creationId="{9210A917-DA0A-4578-8DC8-F787207DB8F6}"/>
          </ac:graphicFrameMkLst>
        </pc:graphicFrameChg>
      </pc:sldChg>
      <pc:sldChg chg="addSp modSp add mod ord">
        <pc:chgData name="Venkatesh, Dhananjayan [VISUS]" userId="a0199d1d-0a79-4309-afbe-7ea85bc005cc" providerId="ADAL" clId="{AC7992E2-0EEC-4A43-A36F-DDC752CFC61C}" dt="2022-08-23T18:15:14.508" v="20047"/>
        <pc:sldMkLst>
          <pc:docMk/>
          <pc:sldMk cId="1954390871" sldId="2080106643"/>
        </pc:sldMkLst>
        <pc:spChg chg="mod">
          <ac:chgData name="Venkatesh, Dhananjayan [VISUS]" userId="a0199d1d-0a79-4309-afbe-7ea85bc005cc" providerId="ADAL" clId="{AC7992E2-0EEC-4A43-A36F-DDC752CFC61C}" dt="2022-08-16T18:34:53.146" v="5598" actId="108"/>
          <ac:spMkLst>
            <pc:docMk/>
            <pc:sldMk cId="1954390871" sldId="2080106643"/>
            <ac:spMk id="2" creationId="{C961179C-3162-4127-A08D-48B5F068C6A9}"/>
          </ac:spMkLst>
        </pc:spChg>
        <pc:spChg chg="add mod">
          <ac:chgData name="Venkatesh, Dhananjayan [VISUS]" userId="a0199d1d-0a79-4309-afbe-7ea85bc005cc" providerId="ADAL" clId="{AC7992E2-0EEC-4A43-A36F-DDC752CFC61C}" dt="2022-08-16T19:00:53.233" v="5897" actId="120"/>
          <ac:spMkLst>
            <pc:docMk/>
            <pc:sldMk cId="1954390871" sldId="2080106643"/>
            <ac:spMk id="7" creationId="{D1830A61-363F-45AC-915B-A7DA84C9EC5E}"/>
          </ac:spMkLst>
        </pc:spChg>
        <pc:graphicFrameChg chg="mod modGraphic">
          <ac:chgData name="Venkatesh, Dhananjayan [VISUS]" userId="a0199d1d-0a79-4309-afbe-7ea85bc005cc" providerId="ADAL" clId="{AC7992E2-0EEC-4A43-A36F-DDC752CFC61C}" dt="2022-08-19T08:28:46.243" v="16753" actId="2165"/>
          <ac:graphicFrameMkLst>
            <pc:docMk/>
            <pc:sldMk cId="1954390871" sldId="2080106643"/>
            <ac:graphicFrameMk id="4" creationId="{9210A917-DA0A-4578-8DC8-F787207DB8F6}"/>
          </ac:graphicFrameMkLst>
        </pc:graphicFrameChg>
      </pc:sldChg>
      <pc:sldChg chg="addSp modSp add mod ord delCm">
        <pc:chgData name="Venkatesh, Dhananjayan [VISUS]" userId="a0199d1d-0a79-4309-afbe-7ea85bc005cc" providerId="ADAL" clId="{AC7992E2-0EEC-4A43-A36F-DDC752CFC61C}" dt="2022-08-23T18:15:14.508" v="20047"/>
        <pc:sldMkLst>
          <pc:docMk/>
          <pc:sldMk cId="3668373350" sldId="2080106644"/>
        </pc:sldMkLst>
        <pc:spChg chg="mod">
          <ac:chgData name="Venkatesh, Dhananjayan [VISUS]" userId="a0199d1d-0a79-4309-afbe-7ea85bc005cc" providerId="ADAL" clId="{AC7992E2-0EEC-4A43-A36F-DDC752CFC61C}" dt="2022-08-16T18:31:42.705" v="5531" actId="21"/>
          <ac:spMkLst>
            <pc:docMk/>
            <pc:sldMk cId="3668373350" sldId="2080106644"/>
            <ac:spMk id="2" creationId="{C961179C-3162-4127-A08D-48B5F068C6A9}"/>
          </ac:spMkLst>
        </pc:spChg>
        <pc:spChg chg="add mod">
          <ac:chgData name="Venkatesh, Dhananjayan [VISUS]" userId="a0199d1d-0a79-4309-afbe-7ea85bc005cc" providerId="ADAL" clId="{AC7992E2-0EEC-4A43-A36F-DDC752CFC61C}" dt="2022-08-16T18:34:14.875" v="5593"/>
          <ac:spMkLst>
            <pc:docMk/>
            <pc:sldMk cId="3668373350" sldId="2080106644"/>
            <ac:spMk id="7" creationId="{84B957DD-816A-434D-BBCF-262B02098DC6}"/>
          </ac:spMkLst>
        </pc:spChg>
        <pc:graphicFrameChg chg="mod modGraphic">
          <ac:chgData name="Venkatesh, Dhananjayan [VISUS]" userId="a0199d1d-0a79-4309-afbe-7ea85bc005cc" providerId="ADAL" clId="{AC7992E2-0EEC-4A43-A36F-DDC752CFC61C}" dt="2022-08-16T19:25:20.469" v="6140" actId="6549"/>
          <ac:graphicFrameMkLst>
            <pc:docMk/>
            <pc:sldMk cId="3668373350" sldId="2080106644"/>
            <ac:graphicFrameMk id="4" creationId="{9210A917-DA0A-4578-8DC8-F787207DB8F6}"/>
          </ac:graphicFrameMkLst>
        </pc:graphicFrameChg>
      </pc:sldChg>
      <pc:sldChg chg="modSp add mod ord">
        <pc:chgData name="Venkatesh, Dhananjayan [VISUS]" userId="a0199d1d-0a79-4309-afbe-7ea85bc005cc" providerId="ADAL" clId="{AC7992E2-0EEC-4A43-A36F-DDC752CFC61C}" dt="2022-08-23T18:15:14.508" v="20047"/>
        <pc:sldMkLst>
          <pc:docMk/>
          <pc:sldMk cId="412977667" sldId="2080106645"/>
        </pc:sldMkLst>
        <pc:graphicFrameChg chg="mod modGraphic">
          <ac:chgData name="Venkatesh, Dhananjayan [VISUS]" userId="a0199d1d-0a79-4309-afbe-7ea85bc005cc" providerId="ADAL" clId="{AC7992E2-0EEC-4A43-A36F-DDC752CFC61C}" dt="2022-08-16T19:20:27.517" v="6059" actId="242"/>
          <ac:graphicFrameMkLst>
            <pc:docMk/>
            <pc:sldMk cId="412977667" sldId="2080106645"/>
            <ac:graphicFrameMk id="4" creationId="{9210A917-DA0A-4578-8DC8-F787207DB8F6}"/>
          </ac:graphicFrameMkLst>
        </pc:graphicFrameChg>
      </pc:sldChg>
      <pc:sldChg chg="delSp modSp add del mod">
        <pc:chgData name="Venkatesh, Dhananjayan [VISUS]" userId="a0199d1d-0a79-4309-afbe-7ea85bc005cc" providerId="ADAL" clId="{AC7992E2-0EEC-4A43-A36F-DDC752CFC61C}" dt="2022-08-16T19:01:14.108" v="5900" actId="47"/>
        <pc:sldMkLst>
          <pc:docMk/>
          <pc:sldMk cId="551626044" sldId="2080106646"/>
        </pc:sldMkLst>
        <pc:spChg chg="del mod">
          <ac:chgData name="Venkatesh, Dhananjayan [VISUS]" userId="a0199d1d-0a79-4309-afbe-7ea85bc005cc" providerId="ADAL" clId="{AC7992E2-0EEC-4A43-A36F-DDC752CFC61C}" dt="2022-08-16T19:00:47.145" v="5894"/>
          <ac:spMkLst>
            <pc:docMk/>
            <pc:sldMk cId="551626044" sldId="2080106646"/>
            <ac:spMk id="7" creationId="{D1830A61-363F-45AC-915B-A7DA84C9EC5E}"/>
          </ac:spMkLst>
        </pc:spChg>
      </pc:sldChg>
      <pc:sldChg chg="delSp modSp add del mod ord">
        <pc:chgData name="Venkatesh, Dhananjayan [VISUS]" userId="a0199d1d-0a79-4309-afbe-7ea85bc005cc" providerId="ADAL" clId="{AC7992E2-0EEC-4A43-A36F-DDC752CFC61C}" dt="2022-08-23T18:10:32.823" v="19992" actId="47"/>
        <pc:sldMkLst>
          <pc:docMk/>
          <pc:sldMk cId="1184937083" sldId="2080106646"/>
        </pc:sldMkLst>
        <pc:spChg chg="mod">
          <ac:chgData name="Venkatesh, Dhananjayan [VISUS]" userId="a0199d1d-0a79-4309-afbe-7ea85bc005cc" providerId="ADAL" clId="{AC7992E2-0EEC-4A43-A36F-DDC752CFC61C}" dt="2022-08-16T19:58:56.666" v="6425" actId="20577"/>
          <ac:spMkLst>
            <pc:docMk/>
            <pc:sldMk cId="1184937083" sldId="2080106646"/>
            <ac:spMk id="2" creationId="{DDEA1EA6-87CE-4D88-AF0B-709DE9D48358}"/>
          </ac:spMkLst>
        </pc:spChg>
        <pc:picChg chg="del">
          <ac:chgData name="Venkatesh, Dhananjayan [VISUS]" userId="a0199d1d-0a79-4309-afbe-7ea85bc005cc" providerId="ADAL" clId="{AC7992E2-0EEC-4A43-A36F-DDC752CFC61C}" dt="2022-08-16T19:58:55.034" v="6423" actId="478"/>
          <ac:picMkLst>
            <pc:docMk/>
            <pc:sldMk cId="1184937083" sldId="2080106646"/>
            <ac:picMk id="10" creationId="{B9F93CAC-3132-4D47-9643-E018497A23AC}"/>
          </ac:picMkLst>
        </pc:picChg>
      </pc:sldChg>
      <pc:sldChg chg="delSp modSp add del mod ord">
        <pc:chgData name="Venkatesh, Dhananjayan [VISUS]" userId="a0199d1d-0a79-4309-afbe-7ea85bc005cc" providerId="ADAL" clId="{AC7992E2-0EEC-4A43-A36F-DDC752CFC61C}" dt="2022-08-23T18:10:34.106" v="19993" actId="47"/>
        <pc:sldMkLst>
          <pc:docMk/>
          <pc:sldMk cId="1147288311" sldId="2080106647"/>
        </pc:sldMkLst>
        <pc:spChg chg="mod">
          <ac:chgData name="Venkatesh, Dhananjayan [VISUS]" userId="a0199d1d-0a79-4309-afbe-7ea85bc005cc" providerId="ADAL" clId="{AC7992E2-0EEC-4A43-A36F-DDC752CFC61C}" dt="2022-08-16T19:59:01.515" v="6429" actId="20577"/>
          <ac:spMkLst>
            <pc:docMk/>
            <pc:sldMk cId="1147288311" sldId="2080106647"/>
            <ac:spMk id="2" creationId="{DDEA1EA6-87CE-4D88-AF0B-709DE9D48358}"/>
          </ac:spMkLst>
        </pc:spChg>
        <pc:picChg chg="del">
          <ac:chgData name="Venkatesh, Dhananjayan [VISUS]" userId="a0199d1d-0a79-4309-afbe-7ea85bc005cc" providerId="ADAL" clId="{AC7992E2-0EEC-4A43-A36F-DDC752CFC61C}" dt="2022-08-16T19:58:59.360" v="6426" actId="478"/>
          <ac:picMkLst>
            <pc:docMk/>
            <pc:sldMk cId="1147288311" sldId="2080106647"/>
            <ac:picMk id="10" creationId="{B9F93CAC-3132-4D47-9643-E018497A23AC}"/>
          </ac:picMkLst>
        </pc:picChg>
      </pc:sldChg>
      <pc:sldChg chg="modSp add del mod ord">
        <pc:chgData name="Venkatesh, Dhananjayan [VISUS]" userId="a0199d1d-0a79-4309-afbe-7ea85bc005cc" providerId="ADAL" clId="{AC7992E2-0EEC-4A43-A36F-DDC752CFC61C}" dt="2022-08-18T23:51:35.665" v="15030" actId="47"/>
        <pc:sldMkLst>
          <pc:docMk/>
          <pc:sldMk cId="2472349430" sldId="2080106648"/>
        </pc:sldMkLst>
        <pc:spChg chg="mod">
          <ac:chgData name="Venkatesh, Dhananjayan [VISUS]" userId="a0199d1d-0a79-4309-afbe-7ea85bc005cc" providerId="ADAL" clId="{AC7992E2-0EEC-4A43-A36F-DDC752CFC61C}" dt="2022-08-17T21:47:17.763" v="7325" actId="20577"/>
          <ac:spMkLst>
            <pc:docMk/>
            <pc:sldMk cId="2472349430" sldId="2080106648"/>
            <ac:spMk id="4" creationId="{2376B4C1-00D6-4534-B6F8-2C6751E1BCEC}"/>
          </ac:spMkLst>
        </pc:spChg>
      </pc:sldChg>
      <pc:sldChg chg="modSp add mod ord">
        <pc:chgData name="Venkatesh, Dhananjayan [VISUS]" userId="a0199d1d-0a79-4309-afbe-7ea85bc005cc" providerId="ADAL" clId="{AC7992E2-0EEC-4A43-A36F-DDC752CFC61C}" dt="2022-08-17T21:47:49.323" v="7347"/>
        <pc:sldMkLst>
          <pc:docMk/>
          <pc:sldMk cId="3983744729" sldId="2080106649"/>
        </pc:sldMkLst>
        <pc:spChg chg="mod">
          <ac:chgData name="Venkatesh, Dhananjayan [VISUS]" userId="a0199d1d-0a79-4309-afbe-7ea85bc005cc" providerId="ADAL" clId="{AC7992E2-0EEC-4A43-A36F-DDC752CFC61C}" dt="2022-08-17T21:47:36.304" v="7345" actId="20577"/>
          <ac:spMkLst>
            <pc:docMk/>
            <pc:sldMk cId="3983744729" sldId="2080106649"/>
            <ac:spMk id="4" creationId="{F9BC16A2-0EB6-4771-AE4B-27884C841BB5}"/>
          </ac:spMkLst>
        </pc:spChg>
      </pc:sldChg>
      <pc:sldChg chg="modSp add mod">
        <pc:chgData name="Venkatesh, Dhananjayan [VISUS]" userId="a0199d1d-0a79-4309-afbe-7ea85bc005cc" providerId="ADAL" clId="{AC7992E2-0EEC-4A43-A36F-DDC752CFC61C}" dt="2022-08-17T21:49:14.738" v="7386" actId="20577"/>
        <pc:sldMkLst>
          <pc:docMk/>
          <pc:sldMk cId="1570184683" sldId="2080106650"/>
        </pc:sldMkLst>
        <pc:spChg chg="mod">
          <ac:chgData name="Venkatesh, Dhananjayan [VISUS]" userId="a0199d1d-0a79-4309-afbe-7ea85bc005cc" providerId="ADAL" clId="{AC7992E2-0EEC-4A43-A36F-DDC752CFC61C}" dt="2022-08-17T21:49:14.738" v="7386" actId="20577"/>
          <ac:spMkLst>
            <pc:docMk/>
            <pc:sldMk cId="1570184683" sldId="2080106650"/>
            <ac:spMk id="2" creationId="{D9071789-0D9D-4AEF-9C94-6E139DCBF41A}"/>
          </ac:spMkLst>
        </pc:spChg>
      </pc:sldChg>
      <pc:sldChg chg="new del">
        <pc:chgData name="Venkatesh, Dhananjayan [VISUS]" userId="a0199d1d-0a79-4309-afbe-7ea85bc005cc" providerId="ADAL" clId="{AC7992E2-0EEC-4A43-A36F-DDC752CFC61C}" dt="2022-08-17T23:03:19.887" v="10939" actId="680"/>
        <pc:sldMkLst>
          <pc:docMk/>
          <pc:sldMk cId="409232676" sldId="2080106651"/>
        </pc:sldMkLst>
      </pc:sldChg>
      <pc:sldChg chg="modSp new del mod ord">
        <pc:chgData name="Venkatesh, Dhananjayan [VISUS]" userId="a0199d1d-0a79-4309-afbe-7ea85bc005cc" providerId="ADAL" clId="{AC7992E2-0EEC-4A43-A36F-DDC752CFC61C}" dt="2022-08-19T08:23:40.462" v="16613" actId="47"/>
        <pc:sldMkLst>
          <pc:docMk/>
          <pc:sldMk cId="1021882676" sldId="2080106651"/>
        </pc:sldMkLst>
        <pc:spChg chg="mod">
          <ac:chgData name="Venkatesh, Dhananjayan [VISUS]" userId="a0199d1d-0a79-4309-afbe-7ea85bc005cc" providerId="ADAL" clId="{AC7992E2-0EEC-4A43-A36F-DDC752CFC61C}" dt="2022-08-18T23:16:32.253" v="14810" actId="20577"/>
          <ac:spMkLst>
            <pc:docMk/>
            <pc:sldMk cId="1021882676" sldId="2080106651"/>
            <ac:spMk id="2" creationId="{B02676F2-7BBA-489E-9EF0-29509E1F735D}"/>
          </ac:spMkLst>
        </pc:spChg>
        <pc:spChg chg="mod">
          <ac:chgData name="Venkatesh, Dhananjayan [VISUS]" userId="a0199d1d-0a79-4309-afbe-7ea85bc005cc" providerId="ADAL" clId="{AC7992E2-0EEC-4A43-A36F-DDC752CFC61C}" dt="2022-08-18T23:16:10.259" v="14797" actId="20577"/>
          <ac:spMkLst>
            <pc:docMk/>
            <pc:sldMk cId="1021882676" sldId="2080106651"/>
            <ac:spMk id="3" creationId="{DCC15A52-5738-43A6-B24F-464B11F75751}"/>
          </ac:spMkLst>
        </pc:spChg>
      </pc:sldChg>
      <pc:sldChg chg="addSp modSp add mod">
        <pc:chgData name="Venkatesh, Dhananjayan [VISUS]" userId="a0199d1d-0a79-4309-afbe-7ea85bc005cc" providerId="ADAL" clId="{AC7992E2-0EEC-4A43-A36F-DDC752CFC61C}" dt="2022-08-24T10:42:02.173" v="20260" actId="20577"/>
        <pc:sldMkLst>
          <pc:docMk/>
          <pc:sldMk cId="3056053368" sldId="2080106652"/>
        </pc:sldMkLst>
        <pc:graphicFrameChg chg="add mod">
          <ac:chgData name="Venkatesh, Dhananjayan [VISUS]" userId="a0199d1d-0a79-4309-afbe-7ea85bc005cc" providerId="ADAL" clId="{AC7992E2-0EEC-4A43-A36F-DDC752CFC61C}" dt="2022-08-22T14:55:40.632" v="19842" actId="1076"/>
          <ac:graphicFrameMkLst>
            <pc:docMk/>
            <pc:sldMk cId="3056053368" sldId="2080106652"/>
            <ac:graphicFrameMk id="6" creationId="{A382DDFE-181D-45A0-90E9-3A8153A476CF}"/>
          </ac:graphicFrameMkLst>
        </pc:graphicFrameChg>
        <pc:graphicFrameChg chg="mod modGraphic">
          <ac:chgData name="Venkatesh, Dhananjayan [VISUS]" userId="a0199d1d-0a79-4309-afbe-7ea85bc005cc" providerId="ADAL" clId="{AC7992E2-0EEC-4A43-A36F-DDC752CFC61C}" dt="2022-08-24T10:42:02.173" v="20260" actId="20577"/>
          <ac:graphicFrameMkLst>
            <pc:docMk/>
            <pc:sldMk cId="3056053368" sldId="2080106652"/>
            <ac:graphicFrameMk id="9" creationId="{74AA7799-6528-4653-B6C8-8F74774070FD}"/>
          </ac:graphicFrameMkLst>
        </pc:graphicFrameChg>
      </pc:sldChg>
      <pc:sldChg chg="modSp new del mod ord">
        <pc:chgData name="Venkatesh, Dhananjayan [VISUS]" userId="a0199d1d-0a79-4309-afbe-7ea85bc005cc" providerId="ADAL" clId="{AC7992E2-0EEC-4A43-A36F-DDC752CFC61C}" dt="2022-08-23T17:51:48.254" v="19928" actId="47"/>
        <pc:sldMkLst>
          <pc:docMk/>
          <pc:sldMk cId="2123986124" sldId="2080106653"/>
        </pc:sldMkLst>
        <pc:spChg chg="mod">
          <ac:chgData name="Venkatesh, Dhananjayan [VISUS]" userId="a0199d1d-0a79-4309-afbe-7ea85bc005cc" providerId="ADAL" clId="{AC7992E2-0EEC-4A43-A36F-DDC752CFC61C}" dt="2022-08-18T13:25:04.667" v="11222" actId="5793"/>
          <ac:spMkLst>
            <pc:docMk/>
            <pc:sldMk cId="2123986124" sldId="2080106653"/>
            <ac:spMk id="2" creationId="{518A42D4-8E7D-44EE-8E34-35EAA3BEFB9D}"/>
          </ac:spMkLst>
        </pc:spChg>
        <pc:spChg chg="mod">
          <ac:chgData name="Venkatesh, Dhananjayan [VISUS]" userId="a0199d1d-0a79-4309-afbe-7ea85bc005cc" providerId="ADAL" clId="{AC7992E2-0EEC-4A43-A36F-DDC752CFC61C}" dt="2022-08-19T11:44:41.337" v="17221" actId="6549"/>
          <ac:spMkLst>
            <pc:docMk/>
            <pc:sldMk cId="2123986124" sldId="2080106653"/>
            <ac:spMk id="3" creationId="{D45B5734-A3F0-4129-940B-DD77DA9CDDE0}"/>
          </ac:spMkLst>
        </pc:spChg>
      </pc:sldChg>
      <pc:sldChg chg="addSp delSp modSp add del mod ord">
        <pc:chgData name="Venkatesh, Dhananjayan [VISUS]" userId="a0199d1d-0a79-4309-afbe-7ea85bc005cc" providerId="ADAL" clId="{AC7992E2-0EEC-4A43-A36F-DDC752CFC61C}" dt="2022-08-23T18:18:58.514" v="20154" actId="47"/>
        <pc:sldMkLst>
          <pc:docMk/>
          <pc:sldMk cId="2796436694" sldId="2080106654"/>
        </pc:sldMkLst>
        <pc:spChg chg="mod">
          <ac:chgData name="Venkatesh, Dhananjayan [VISUS]" userId="a0199d1d-0a79-4309-afbe-7ea85bc005cc" providerId="ADAL" clId="{AC7992E2-0EEC-4A43-A36F-DDC752CFC61C}" dt="2022-08-23T18:08:57.722" v="19983" actId="20577"/>
          <ac:spMkLst>
            <pc:docMk/>
            <pc:sldMk cId="2796436694" sldId="2080106654"/>
            <ac:spMk id="2" creationId="{14460320-FCB7-45EB-BB46-1CB79FD2E873}"/>
          </ac:spMkLst>
        </pc:spChg>
        <pc:spChg chg="del mod">
          <ac:chgData name="Venkatesh, Dhananjayan [VISUS]" userId="a0199d1d-0a79-4309-afbe-7ea85bc005cc" providerId="ADAL" clId="{AC7992E2-0EEC-4A43-A36F-DDC752CFC61C}" dt="2022-08-23T18:09:02.575" v="19984" actId="478"/>
          <ac:spMkLst>
            <pc:docMk/>
            <pc:sldMk cId="2796436694" sldId="2080106654"/>
            <ac:spMk id="3" creationId="{7F0AF350-2E27-48AB-BCE8-8F55CAC7B2B2}"/>
          </ac:spMkLst>
        </pc:spChg>
        <pc:spChg chg="add del mod">
          <ac:chgData name="Venkatesh, Dhananjayan [VISUS]" userId="a0199d1d-0a79-4309-afbe-7ea85bc005cc" providerId="ADAL" clId="{AC7992E2-0EEC-4A43-A36F-DDC752CFC61C}" dt="2022-08-23T18:09:06.017" v="19985" actId="478"/>
          <ac:spMkLst>
            <pc:docMk/>
            <pc:sldMk cId="2796436694" sldId="2080106654"/>
            <ac:spMk id="7" creationId="{C508642B-B4FE-4942-BDD5-3D45ECA93EA4}"/>
          </ac:spMkLst>
        </pc:spChg>
      </pc:sldChg>
      <pc:sldChg chg="new del">
        <pc:chgData name="Venkatesh, Dhananjayan [VISUS]" userId="a0199d1d-0a79-4309-afbe-7ea85bc005cc" providerId="ADAL" clId="{AC7992E2-0EEC-4A43-A36F-DDC752CFC61C}" dt="2022-08-18T13:31:40.973" v="11249" actId="47"/>
        <pc:sldMkLst>
          <pc:docMk/>
          <pc:sldMk cId="3931204891" sldId="2080106655"/>
        </pc:sldMkLst>
      </pc:sldChg>
      <pc:sldChg chg="modSp add del mod">
        <pc:chgData name="Venkatesh, Dhananjayan [VISUS]" userId="a0199d1d-0a79-4309-afbe-7ea85bc005cc" providerId="ADAL" clId="{AC7992E2-0EEC-4A43-A36F-DDC752CFC61C}" dt="2022-08-23T18:09:51.056" v="19986" actId="47"/>
        <pc:sldMkLst>
          <pc:docMk/>
          <pc:sldMk cId="3206446574" sldId="2080106656"/>
        </pc:sldMkLst>
        <pc:spChg chg="mod">
          <ac:chgData name="Venkatesh, Dhananjayan [VISUS]" userId="a0199d1d-0a79-4309-afbe-7ea85bc005cc" providerId="ADAL" clId="{AC7992E2-0EEC-4A43-A36F-DDC752CFC61C}" dt="2022-08-18T13:31:59.950" v="11262" actId="20577"/>
          <ac:spMkLst>
            <pc:docMk/>
            <pc:sldMk cId="3206446574" sldId="2080106656"/>
            <ac:spMk id="2" creationId="{14460320-FCB7-45EB-BB46-1CB79FD2E873}"/>
          </ac:spMkLst>
        </pc:spChg>
        <pc:spChg chg="mod">
          <ac:chgData name="Venkatesh, Dhananjayan [VISUS]" userId="a0199d1d-0a79-4309-afbe-7ea85bc005cc" providerId="ADAL" clId="{AC7992E2-0EEC-4A43-A36F-DDC752CFC61C}" dt="2022-08-18T13:31:51.827" v="11250"/>
          <ac:spMkLst>
            <pc:docMk/>
            <pc:sldMk cId="3206446574" sldId="2080106656"/>
            <ac:spMk id="3" creationId="{7F0AF350-2E27-48AB-BCE8-8F55CAC7B2B2}"/>
          </ac:spMkLst>
        </pc:spChg>
      </pc:sldChg>
      <pc:sldChg chg="addSp modSp add mod ord setBg modAnim">
        <pc:chgData name="Venkatesh, Dhananjayan [VISUS]" userId="a0199d1d-0a79-4309-afbe-7ea85bc005cc" providerId="ADAL" clId="{AC7992E2-0EEC-4A43-A36F-DDC752CFC61C}" dt="2022-08-24T19:27:01.016" v="21331" actId="20577"/>
        <pc:sldMkLst>
          <pc:docMk/>
          <pc:sldMk cId="1808546045" sldId="2080106657"/>
        </pc:sldMkLst>
        <pc:spChg chg="mod">
          <ac:chgData name="Venkatesh, Dhananjayan [VISUS]" userId="a0199d1d-0a79-4309-afbe-7ea85bc005cc" providerId="ADAL" clId="{AC7992E2-0EEC-4A43-A36F-DDC752CFC61C}" dt="2022-08-24T16:07:51.035" v="20398" actId="404"/>
          <ac:spMkLst>
            <pc:docMk/>
            <pc:sldMk cId="1808546045" sldId="2080106657"/>
            <ac:spMk id="2" creationId="{0C390801-D015-43F5-9856-5FDD9CD0CF31}"/>
          </ac:spMkLst>
        </pc:spChg>
        <pc:spChg chg="mod">
          <ac:chgData name="Venkatesh, Dhananjayan [VISUS]" userId="a0199d1d-0a79-4309-afbe-7ea85bc005cc" providerId="ADAL" clId="{AC7992E2-0EEC-4A43-A36F-DDC752CFC61C}" dt="2022-08-22T13:52:29.368" v="18974" actId="20577"/>
          <ac:spMkLst>
            <pc:docMk/>
            <pc:sldMk cId="1808546045" sldId="2080106657"/>
            <ac:spMk id="3" creationId="{A275104C-AF74-4AE1-84E3-615000F267C1}"/>
          </ac:spMkLst>
        </pc:spChg>
        <pc:spChg chg="add mod">
          <ac:chgData name="Venkatesh, Dhananjayan [VISUS]" userId="a0199d1d-0a79-4309-afbe-7ea85bc005cc" providerId="ADAL" clId="{AC7992E2-0EEC-4A43-A36F-DDC752CFC61C}" dt="2022-08-18T20:05:50.752" v="12263" actId="404"/>
          <ac:spMkLst>
            <pc:docMk/>
            <pc:sldMk cId="1808546045" sldId="2080106657"/>
            <ac:spMk id="4" creationId="{8512A071-BF06-4F9D-A3E3-D9F0F980E08A}"/>
          </ac:spMkLst>
        </pc:spChg>
        <pc:spChg chg="add mod">
          <ac:chgData name="Venkatesh, Dhananjayan [VISUS]" userId="a0199d1d-0a79-4309-afbe-7ea85bc005cc" providerId="ADAL" clId="{AC7992E2-0EEC-4A43-A36F-DDC752CFC61C}" dt="2022-08-24T19:27:01.016" v="21331" actId="20577"/>
          <ac:spMkLst>
            <pc:docMk/>
            <pc:sldMk cId="1808546045" sldId="2080106657"/>
            <ac:spMk id="5" creationId="{630644AF-2395-4A65-9ABB-4FF956318B98}"/>
          </ac:spMkLst>
        </pc:spChg>
      </pc:sldChg>
      <pc:sldChg chg="addSp delSp modSp add mod">
        <pc:chgData name="Venkatesh, Dhananjayan [VISUS]" userId="a0199d1d-0a79-4309-afbe-7ea85bc005cc" providerId="ADAL" clId="{AC7992E2-0EEC-4A43-A36F-DDC752CFC61C}" dt="2022-08-23T17:49:43.202" v="19927" actId="478"/>
        <pc:sldMkLst>
          <pc:docMk/>
          <pc:sldMk cId="925968261" sldId="2080106658"/>
        </pc:sldMkLst>
        <pc:spChg chg="del">
          <ac:chgData name="Venkatesh, Dhananjayan [VISUS]" userId="a0199d1d-0a79-4309-afbe-7ea85bc005cc" providerId="ADAL" clId="{AC7992E2-0EEC-4A43-A36F-DDC752CFC61C}" dt="2022-08-18T23:48:53.206" v="15023" actId="478"/>
          <ac:spMkLst>
            <pc:docMk/>
            <pc:sldMk cId="925968261" sldId="2080106658"/>
            <ac:spMk id="8" creationId="{78AB4D54-A78F-4906-9B82-1EB2C3668EF9}"/>
          </ac:spMkLst>
        </pc:spChg>
        <pc:graphicFrameChg chg="add del mod">
          <ac:chgData name="Venkatesh, Dhananjayan [VISUS]" userId="a0199d1d-0a79-4309-afbe-7ea85bc005cc" providerId="ADAL" clId="{AC7992E2-0EEC-4A43-A36F-DDC752CFC61C}" dt="2022-08-23T17:49:43.202" v="19927" actId="478"/>
          <ac:graphicFrameMkLst>
            <pc:docMk/>
            <pc:sldMk cId="925968261" sldId="2080106658"/>
            <ac:graphicFrameMk id="6" creationId="{D50E8DEF-5C56-44F1-A4E7-0E308C4C8509}"/>
          </ac:graphicFrameMkLst>
        </pc:graphicFrameChg>
        <pc:graphicFrameChg chg="mod modGraphic">
          <ac:chgData name="Venkatesh, Dhananjayan [VISUS]" userId="a0199d1d-0a79-4309-afbe-7ea85bc005cc" providerId="ADAL" clId="{AC7992E2-0EEC-4A43-A36F-DDC752CFC61C}" dt="2022-08-19T11:36:33.441" v="16995" actId="20577"/>
          <ac:graphicFrameMkLst>
            <pc:docMk/>
            <pc:sldMk cId="925968261" sldId="2080106658"/>
            <ac:graphicFrameMk id="9" creationId="{C3F2283C-DA79-483A-B462-E6BC8A19E01F}"/>
          </ac:graphicFrameMkLst>
        </pc:graphicFrameChg>
      </pc:sldChg>
      <pc:sldChg chg="modSp new del mod">
        <pc:chgData name="Venkatesh, Dhananjayan [VISUS]" userId="a0199d1d-0a79-4309-afbe-7ea85bc005cc" providerId="ADAL" clId="{AC7992E2-0EEC-4A43-A36F-DDC752CFC61C}" dt="2022-08-19T08:23:44.496" v="16614" actId="47"/>
        <pc:sldMkLst>
          <pc:docMk/>
          <pc:sldMk cId="2904018123" sldId="2080106659"/>
        </pc:sldMkLst>
        <pc:spChg chg="mod">
          <ac:chgData name="Venkatesh, Dhananjayan [VISUS]" userId="a0199d1d-0a79-4309-afbe-7ea85bc005cc" providerId="ADAL" clId="{AC7992E2-0EEC-4A43-A36F-DDC752CFC61C}" dt="2022-08-18T23:16:40.931" v="14823" actId="20577"/>
          <ac:spMkLst>
            <pc:docMk/>
            <pc:sldMk cId="2904018123" sldId="2080106659"/>
            <ac:spMk id="2" creationId="{1B6A5A4B-4D21-44F3-9EBE-55FDCE78CD15}"/>
          </ac:spMkLst>
        </pc:spChg>
        <pc:spChg chg="mod">
          <ac:chgData name="Venkatesh, Dhananjayan [VISUS]" userId="a0199d1d-0a79-4309-afbe-7ea85bc005cc" providerId="ADAL" clId="{AC7992E2-0EEC-4A43-A36F-DDC752CFC61C}" dt="2022-08-18T23:17:37.398" v="14919" actId="20577"/>
          <ac:spMkLst>
            <pc:docMk/>
            <pc:sldMk cId="2904018123" sldId="2080106659"/>
            <ac:spMk id="3" creationId="{980D5CEC-532E-4602-8CAA-BDBC10A4D217}"/>
          </ac:spMkLst>
        </pc:spChg>
      </pc:sldChg>
      <pc:sldChg chg="modSp new add del mod">
        <pc:chgData name="Venkatesh, Dhananjayan [VISUS]" userId="a0199d1d-0a79-4309-afbe-7ea85bc005cc" providerId="ADAL" clId="{AC7992E2-0EEC-4A43-A36F-DDC752CFC61C}" dt="2022-08-19T08:13:58.904" v="16285" actId="47"/>
        <pc:sldMkLst>
          <pc:docMk/>
          <pc:sldMk cId="1656894752" sldId="2080106660"/>
        </pc:sldMkLst>
        <pc:spChg chg="mod">
          <ac:chgData name="Venkatesh, Dhananjayan [VISUS]" userId="a0199d1d-0a79-4309-afbe-7ea85bc005cc" providerId="ADAL" clId="{AC7992E2-0EEC-4A43-A36F-DDC752CFC61C}" dt="2022-08-18T23:18:21.526" v="14946" actId="5793"/>
          <ac:spMkLst>
            <pc:docMk/>
            <pc:sldMk cId="1656894752" sldId="2080106660"/>
            <ac:spMk id="3" creationId="{EECFB58C-8371-405F-93F8-6F9B1C69C086}"/>
          </ac:spMkLst>
        </pc:spChg>
      </pc:sldChg>
      <pc:sldChg chg="addSp delSp modSp new mod ord">
        <pc:chgData name="Venkatesh, Dhananjayan [VISUS]" userId="a0199d1d-0a79-4309-afbe-7ea85bc005cc" providerId="ADAL" clId="{AC7992E2-0EEC-4A43-A36F-DDC752CFC61C}" dt="2022-08-24T10:49:14.680" v="20386" actId="1076"/>
        <pc:sldMkLst>
          <pc:docMk/>
          <pc:sldMk cId="3259483776" sldId="2080106661"/>
        </pc:sldMkLst>
        <pc:spChg chg="mod">
          <ac:chgData name="Venkatesh, Dhananjayan [VISUS]" userId="a0199d1d-0a79-4309-afbe-7ea85bc005cc" providerId="ADAL" clId="{AC7992E2-0EEC-4A43-A36F-DDC752CFC61C}" dt="2022-08-22T14:08:49.366" v="19352" actId="20577"/>
          <ac:spMkLst>
            <pc:docMk/>
            <pc:sldMk cId="3259483776" sldId="2080106661"/>
            <ac:spMk id="2" creationId="{2CB78BA6-6962-4C37-84A6-B8FEA6E20D4B}"/>
          </ac:spMkLst>
        </pc:spChg>
        <pc:spChg chg="del">
          <ac:chgData name="Venkatesh, Dhananjayan [VISUS]" userId="a0199d1d-0a79-4309-afbe-7ea85bc005cc" providerId="ADAL" clId="{AC7992E2-0EEC-4A43-A36F-DDC752CFC61C}" dt="2022-08-19T07:50:40.354" v="15032" actId="1032"/>
          <ac:spMkLst>
            <pc:docMk/>
            <pc:sldMk cId="3259483776" sldId="2080106661"/>
            <ac:spMk id="3" creationId="{F5CDAD7F-D1C9-492B-852E-90EE6C6F0EA2}"/>
          </ac:spMkLst>
        </pc:spChg>
        <pc:spChg chg="add mod">
          <ac:chgData name="Venkatesh, Dhananjayan [VISUS]" userId="a0199d1d-0a79-4309-afbe-7ea85bc005cc" providerId="ADAL" clId="{AC7992E2-0EEC-4A43-A36F-DDC752CFC61C}" dt="2022-08-19T08:00:59.987" v="15440"/>
          <ac:spMkLst>
            <pc:docMk/>
            <pc:sldMk cId="3259483776" sldId="2080106661"/>
            <ac:spMk id="6" creationId="{8C8B57DE-F7EF-445D-8007-E1329A806EA3}"/>
          </ac:spMkLst>
        </pc:spChg>
        <pc:spChg chg="add mod">
          <ac:chgData name="Venkatesh, Dhananjayan [VISUS]" userId="a0199d1d-0a79-4309-afbe-7ea85bc005cc" providerId="ADAL" clId="{AC7992E2-0EEC-4A43-A36F-DDC752CFC61C}" dt="2022-08-19T08:01:06.901" v="15446" actId="20577"/>
          <ac:spMkLst>
            <pc:docMk/>
            <pc:sldMk cId="3259483776" sldId="2080106661"/>
            <ac:spMk id="7" creationId="{A94FC605-4269-4CEB-BF03-D6615F322B10}"/>
          </ac:spMkLst>
        </pc:spChg>
        <pc:spChg chg="mod">
          <ac:chgData name="Venkatesh, Dhananjayan [VISUS]" userId="a0199d1d-0a79-4309-afbe-7ea85bc005cc" providerId="ADAL" clId="{AC7992E2-0EEC-4A43-A36F-DDC752CFC61C}" dt="2022-08-19T08:01:36.298" v="15453"/>
          <ac:spMkLst>
            <pc:docMk/>
            <pc:sldMk cId="3259483776" sldId="2080106661"/>
            <ac:spMk id="9" creationId="{44F4C11D-FE3C-47EF-BA98-C4F97E63D303}"/>
          </ac:spMkLst>
        </pc:spChg>
        <pc:spChg chg="mod">
          <ac:chgData name="Venkatesh, Dhananjayan [VISUS]" userId="a0199d1d-0a79-4309-afbe-7ea85bc005cc" providerId="ADAL" clId="{AC7992E2-0EEC-4A43-A36F-DDC752CFC61C}" dt="2022-08-19T08:02:04.710" v="15507" actId="20577"/>
          <ac:spMkLst>
            <pc:docMk/>
            <pc:sldMk cId="3259483776" sldId="2080106661"/>
            <ac:spMk id="10" creationId="{C62DCE6A-0A53-4C24-86CF-5C054552FAE5}"/>
          </ac:spMkLst>
        </pc:spChg>
        <pc:spChg chg="mod">
          <ac:chgData name="Venkatesh, Dhananjayan [VISUS]" userId="a0199d1d-0a79-4309-afbe-7ea85bc005cc" providerId="ADAL" clId="{AC7992E2-0EEC-4A43-A36F-DDC752CFC61C}" dt="2022-08-19T08:02:08.168" v="15508"/>
          <ac:spMkLst>
            <pc:docMk/>
            <pc:sldMk cId="3259483776" sldId="2080106661"/>
            <ac:spMk id="12" creationId="{84372E56-ECCF-4B7B-8D3A-F79B5203251E}"/>
          </ac:spMkLst>
        </pc:spChg>
        <pc:spChg chg="mod">
          <ac:chgData name="Venkatesh, Dhananjayan [VISUS]" userId="a0199d1d-0a79-4309-afbe-7ea85bc005cc" providerId="ADAL" clId="{AC7992E2-0EEC-4A43-A36F-DDC752CFC61C}" dt="2022-08-19T08:02:16.726" v="15523" actId="20577"/>
          <ac:spMkLst>
            <pc:docMk/>
            <pc:sldMk cId="3259483776" sldId="2080106661"/>
            <ac:spMk id="13" creationId="{FED09C36-4BB9-4729-B4DB-1CCA6B740B63}"/>
          </ac:spMkLst>
        </pc:spChg>
        <pc:spChg chg="add mod">
          <ac:chgData name="Venkatesh, Dhananjayan [VISUS]" userId="a0199d1d-0a79-4309-afbe-7ea85bc005cc" providerId="ADAL" clId="{AC7992E2-0EEC-4A43-A36F-DDC752CFC61C}" dt="2022-08-24T10:48:36.721" v="20375" actId="207"/>
          <ac:spMkLst>
            <pc:docMk/>
            <pc:sldMk cId="3259483776" sldId="2080106661"/>
            <ac:spMk id="14" creationId="{69E3221D-E223-4CCE-8762-C46AFE85A482}"/>
          </ac:spMkLst>
        </pc:spChg>
        <pc:spChg chg="add del mod">
          <ac:chgData name="Venkatesh, Dhananjayan [VISUS]" userId="a0199d1d-0a79-4309-afbe-7ea85bc005cc" providerId="ADAL" clId="{AC7992E2-0EEC-4A43-A36F-DDC752CFC61C}" dt="2022-08-24T10:48:56.029" v="20381" actId="478"/>
          <ac:spMkLst>
            <pc:docMk/>
            <pc:sldMk cId="3259483776" sldId="2080106661"/>
            <ac:spMk id="15" creationId="{8C2CF26F-17FA-446B-A6FE-B0E991F4A391}"/>
          </ac:spMkLst>
        </pc:spChg>
        <pc:spChg chg="add mod">
          <ac:chgData name="Venkatesh, Dhananjayan [VISUS]" userId="a0199d1d-0a79-4309-afbe-7ea85bc005cc" providerId="ADAL" clId="{AC7992E2-0EEC-4A43-A36F-DDC752CFC61C}" dt="2022-08-23T11:52:03.190" v="19865" actId="20577"/>
          <ac:spMkLst>
            <pc:docMk/>
            <pc:sldMk cId="3259483776" sldId="2080106661"/>
            <ac:spMk id="16" creationId="{1D16B5A3-040E-4320-9840-B7F7746E5FCE}"/>
          </ac:spMkLst>
        </pc:spChg>
        <pc:spChg chg="add mod">
          <ac:chgData name="Venkatesh, Dhananjayan [VISUS]" userId="a0199d1d-0a79-4309-afbe-7ea85bc005cc" providerId="ADAL" clId="{AC7992E2-0EEC-4A43-A36F-DDC752CFC61C}" dt="2022-08-24T10:47:47.254" v="20335"/>
          <ac:spMkLst>
            <pc:docMk/>
            <pc:sldMk cId="3259483776" sldId="2080106661"/>
            <ac:spMk id="18" creationId="{B1A4CCE8-DF5C-4E12-9232-7C20CCEFB235}"/>
          </ac:spMkLst>
        </pc:spChg>
        <pc:spChg chg="add mod">
          <ac:chgData name="Venkatesh, Dhananjayan [VISUS]" userId="a0199d1d-0a79-4309-afbe-7ea85bc005cc" providerId="ADAL" clId="{AC7992E2-0EEC-4A43-A36F-DDC752CFC61C}" dt="2022-08-24T10:47:47.254" v="20335"/>
          <ac:spMkLst>
            <pc:docMk/>
            <pc:sldMk cId="3259483776" sldId="2080106661"/>
            <ac:spMk id="19" creationId="{51DA4A04-7925-438D-821A-4C6586457992}"/>
          </ac:spMkLst>
        </pc:spChg>
        <pc:grpChg chg="add mod">
          <ac:chgData name="Venkatesh, Dhananjayan [VISUS]" userId="a0199d1d-0a79-4309-afbe-7ea85bc005cc" providerId="ADAL" clId="{AC7992E2-0EEC-4A43-A36F-DDC752CFC61C}" dt="2022-08-19T08:01:34.880" v="15452" actId="1076"/>
          <ac:grpSpMkLst>
            <pc:docMk/>
            <pc:sldMk cId="3259483776" sldId="2080106661"/>
            <ac:grpSpMk id="5" creationId="{4B4546D9-0E76-4EB3-96A3-5AF381A21046}"/>
          </ac:grpSpMkLst>
        </pc:grpChg>
        <pc:grpChg chg="add mod">
          <ac:chgData name="Venkatesh, Dhananjayan [VISUS]" userId="a0199d1d-0a79-4309-afbe-7ea85bc005cc" providerId="ADAL" clId="{AC7992E2-0EEC-4A43-A36F-DDC752CFC61C}" dt="2022-08-19T08:01:41.941" v="15454" actId="1076"/>
          <ac:grpSpMkLst>
            <pc:docMk/>
            <pc:sldMk cId="3259483776" sldId="2080106661"/>
            <ac:grpSpMk id="8" creationId="{4818C90D-BC82-4F8C-B2D5-618D12838262}"/>
          </ac:grpSpMkLst>
        </pc:grpChg>
        <pc:grpChg chg="add mod">
          <ac:chgData name="Venkatesh, Dhananjayan [VISUS]" userId="a0199d1d-0a79-4309-afbe-7ea85bc005cc" providerId="ADAL" clId="{AC7992E2-0EEC-4A43-A36F-DDC752CFC61C}" dt="2022-08-19T08:02:11.302" v="15509" actId="1076"/>
          <ac:grpSpMkLst>
            <pc:docMk/>
            <pc:sldMk cId="3259483776" sldId="2080106661"/>
            <ac:grpSpMk id="11" creationId="{9FD7C198-99A6-4BD8-AD19-A8A6F47C3E75}"/>
          </ac:grpSpMkLst>
        </pc:grpChg>
        <pc:grpChg chg="add mod">
          <ac:chgData name="Venkatesh, Dhananjayan [VISUS]" userId="a0199d1d-0a79-4309-afbe-7ea85bc005cc" providerId="ADAL" clId="{AC7992E2-0EEC-4A43-A36F-DDC752CFC61C}" dt="2022-08-24T10:49:14.680" v="20386" actId="1076"/>
          <ac:grpSpMkLst>
            <pc:docMk/>
            <pc:sldMk cId="3259483776" sldId="2080106661"/>
            <ac:grpSpMk id="17" creationId="{EDCBFB00-7443-4FF5-89AD-7EC9E86CCCDD}"/>
          </ac:grpSpMkLst>
        </pc:grpChg>
        <pc:graphicFrameChg chg="add mod modGraphic">
          <ac:chgData name="Venkatesh, Dhananjayan [VISUS]" userId="a0199d1d-0a79-4309-afbe-7ea85bc005cc" providerId="ADAL" clId="{AC7992E2-0EEC-4A43-A36F-DDC752CFC61C}" dt="2022-08-24T10:48:53.504" v="20380" actId="207"/>
          <ac:graphicFrameMkLst>
            <pc:docMk/>
            <pc:sldMk cId="3259483776" sldId="2080106661"/>
            <ac:graphicFrameMk id="4" creationId="{6F95AC11-9042-4BC2-91B3-D4EC5DD22E5B}"/>
          </ac:graphicFrameMkLst>
        </pc:graphicFrameChg>
      </pc:sldChg>
      <pc:sldChg chg="addSp delSp modSp new mod ord">
        <pc:chgData name="Venkatesh, Dhananjayan [VISUS]" userId="a0199d1d-0a79-4309-afbe-7ea85bc005cc" providerId="ADAL" clId="{AC7992E2-0EEC-4A43-A36F-DDC752CFC61C}" dt="2022-08-24T16:51:35.135" v="20514" actId="1076"/>
        <pc:sldMkLst>
          <pc:docMk/>
          <pc:sldMk cId="3999475088" sldId="2080106662"/>
        </pc:sldMkLst>
        <pc:spChg chg="mod">
          <ac:chgData name="Venkatesh, Dhananjayan [VISUS]" userId="a0199d1d-0a79-4309-afbe-7ea85bc005cc" providerId="ADAL" clId="{AC7992E2-0EEC-4A43-A36F-DDC752CFC61C}" dt="2022-08-19T08:09:50.457" v="16076" actId="20577"/>
          <ac:spMkLst>
            <pc:docMk/>
            <pc:sldMk cId="3999475088" sldId="2080106662"/>
            <ac:spMk id="2" creationId="{F2B6D332-47FB-4792-8CF1-08895911F41D}"/>
          </ac:spMkLst>
        </pc:spChg>
        <pc:spChg chg="del mod">
          <ac:chgData name="Venkatesh, Dhananjayan [VISUS]" userId="a0199d1d-0a79-4309-afbe-7ea85bc005cc" providerId="ADAL" clId="{AC7992E2-0EEC-4A43-A36F-DDC752CFC61C}" dt="2022-08-19T08:04:30.616" v="15564" actId="1032"/>
          <ac:spMkLst>
            <pc:docMk/>
            <pc:sldMk cId="3999475088" sldId="2080106662"/>
            <ac:spMk id="3" creationId="{2BF9E21C-3FEF-48B2-90CD-C7665A5697A7}"/>
          </ac:spMkLst>
        </pc:spChg>
        <pc:spChg chg="add mod">
          <ac:chgData name="Venkatesh, Dhananjayan [VISUS]" userId="a0199d1d-0a79-4309-afbe-7ea85bc005cc" providerId="ADAL" clId="{AC7992E2-0EEC-4A43-A36F-DDC752CFC61C}" dt="2022-08-19T11:40:15.643" v="17072" actId="14100"/>
          <ac:spMkLst>
            <pc:docMk/>
            <pc:sldMk cId="3999475088" sldId="2080106662"/>
            <ac:spMk id="5" creationId="{3B860907-472A-41FE-9D4C-B97D96A34B73}"/>
          </ac:spMkLst>
        </pc:spChg>
        <pc:spChg chg="add mod">
          <ac:chgData name="Venkatesh, Dhananjayan [VISUS]" userId="a0199d1d-0a79-4309-afbe-7ea85bc005cc" providerId="ADAL" clId="{AC7992E2-0EEC-4A43-A36F-DDC752CFC61C}" dt="2022-08-24T16:51:35.135" v="20514" actId="1076"/>
          <ac:spMkLst>
            <pc:docMk/>
            <pc:sldMk cId="3999475088" sldId="2080106662"/>
            <ac:spMk id="6" creationId="{891F3538-B418-41EF-BE7D-3F835463034E}"/>
          </ac:spMkLst>
        </pc:spChg>
        <pc:graphicFrameChg chg="add mod modGraphic">
          <ac:chgData name="Venkatesh, Dhananjayan [VISUS]" userId="a0199d1d-0a79-4309-afbe-7ea85bc005cc" providerId="ADAL" clId="{AC7992E2-0EEC-4A43-A36F-DDC752CFC61C}" dt="2022-08-24T10:46:52.995" v="20329" actId="14100"/>
          <ac:graphicFrameMkLst>
            <pc:docMk/>
            <pc:sldMk cId="3999475088" sldId="2080106662"/>
            <ac:graphicFrameMk id="4" creationId="{06A07DDF-6B42-42DC-A84C-E9EC4F3C9776}"/>
          </ac:graphicFrameMkLst>
        </pc:graphicFrameChg>
      </pc:sldChg>
      <pc:sldChg chg="addSp delSp modSp add mod ord">
        <pc:chgData name="Venkatesh, Dhananjayan [VISUS]" userId="a0199d1d-0a79-4309-afbe-7ea85bc005cc" providerId="ADAL" clId="{AC7992E2-0EEC-4A43-A36F-DDC752CFC61C}" dt="2022-08-24T10:46:39.189" v="20326" actId="14100"/>
        <pc:sldMkLst>
          <pc:docMk/>
          <pc:sldMk cId="4175518937" sldId="2080106663"/>
        </pc:sldMkLst>
        <pc:spChg chg="mod">
          <ac:chgData name="Venkatesh, Dhananjayan [VISUS]" userId="a0199d1d-0a79-4309-afbe-7ea85bc005cc" providerId="ADAL" clId="{AC7992E2-0EEC-4A43-A36F-DDC752CFC61C}" dt="2022-08-19T08:11:09.385" v="16114" actId="20577"/>
          <ac:spMkLst>
            <pc:docMk/>
            <pc:sldMk cId="4175518937" sldId="2080106663"/>
            <ac:spMk id="2" creationId="{F2B6D332-47FB-4792-8CF1-08895911F41D}"/>
          </ac:spMkLst>
        </pc:spChg>
        <pc:spChg chg="add del mod">
          <ac:chgData name="Venkatesh, Dhananjayan [VISUS]" userId="a0199d1d-0a79-4309-afbe-7ea85bc005cc" providerId="ADAL" clId="{AC7992E2-0EEC-4A43-A36F-DDC752CFC61C}" dt="2022-08-22T14:07:53.414" v="19340" actId="20577"/>
          <ac:spMkLst>
            <pc:docMk/>
            <pc:sldMk cId="4175518937" sldId="2080106663"/>
            <ac:spMk id="5" creationId="{3B860907-472A-41FE-9D4C-B97D96A34B73}"/>
          </ac:spMkLst>
        </pc:spChg>
        <pc:spChg chg="del mod">
          <ac:chgData name="Venkatesh, Dhananjayan [VISUS]" userId="a0199d1d-0a79-4309-afbe-7ea85bc005cc" providerId="ADAL" clId="{AC7992E2-0EEC-4A43-A36F-DDC752CFC61C}" dt="2022-08-21T16:18:48.609" v="17732" actId="478"/>
          <ac:spMkLst>
            <pc:docMk/>
            <pc:sldMk cId="4175518937" sldId="2080106663"/>
            <ac:spMk id="6" creationId="{891F3538-B418-41EF-BE7D-3F835463034E}"/>
          </ac:spMkLst>
        </pc:spChg>
        <pc:graphicFrameChg chg="mod">
          <ac:chgData name="Venkatesh, Dhananjayan [VISUS]" userId="a0199d1d-0a79-4309-afbe-7ea85bc005cc" providerId="ADAL" clId="{AC7992E2-0EEC-4A43-A36F-DDC752CFC61C}" dt="2022-08-24T10:46:39.189" v="20326" actId="14100"/>
          <ac:graphicFrameMkLst>
            <pc:docMk/>
            <pc:sldMk cId="4175518937" sldId="2080106663"/>
            <ac:graphicFrameMk id="4" creationId="{06A07DDF-6B42-42DC-A84C-E9EC4F3C9776}"/>
          </ac:graphicFrameMkLst>
        </pc:graphicFrameChg>
      </pc:sldChg>
      <pc:sldChg chg="addSp delSp modSp new del mod ord modClrScheme chgLayout">
        <pc:chgData name="Venkatesh, Dhananjayan [VISUS]" userId="a0199d1d-0a79-4309-afbe-7ea85bc005cc" providerId="ADAL" clId="{AC7992E2-0EEC-4A43-A36F-DDC752CFC61C}" dt="2022-08-19T08:28:01.104" v="16752" actId="47"/>
        <pc:sldMkLst>
          <pc:docMk/>
          <pc:sldMk cId="1248409437" sldId="2080106664"/>
        </pc:sldMkLst>
        <pc:spChg chg="del">
          <ac:chgData name="Venkatesh, Dhananjayan [VISUS]" userId="a0199d1d-0a79-4309-afbe-7ea85bc005cc" providerId="ADAL" clId="{AC7992E2-0EEC-4A43-A36F-DDC752CFC61C}" dt="2022-08-19T08:14:25.049" v="16287" actId="700"/>
          <ac:spMkLst>
            <pc:docMk/>
            <pc:sldMk cId="1248409437" sldId="2080106664"/>
            <ac:spMk id="2" creationId="{4793EF25-504A-4E66-8E5D-3747CA11371F}"/>
          </ac:spMkLst>
        </pc:spChg>
        <pc:spChg chg="del mod ord">
          <ac:chgData name="Venkatesh, Dhananjayan [VISUS]" userId="a0199d1d-0a79-4309-afbe-7ea85bc005cc" providerId="ADAL" clId="{AC7992E2-0EEC-4A43-A36F-DDC752CFC61C}" dt="2022-08-19T08:14:25.049" v="16287" actId="700"/>
          <ac:spMkLst>
            <pc:docMk/>
            <pc:sldMk cId="1248409437" sldId="2080106664"/>
            <ac:spMk id="3" creationId="{22E13A32-7C4A-4D82-B499-0CE5D93A542A}"/>
          </ac:spMkLst>
        </pc:spChg>
        <pc:spChg chg="add mod ord">
          <ac:chgData name="Venkatesh, Dhananjayan [VISUS]" userId="a0199d1d-0a79-4309-afbe-7ea85bc005cc" providerId="ADAL" clId="{AC7992E2-0EEC-4A43-A36F-DDC752CFC61C}" dt="2022-08-19T08:16:02.983" v="16358" actId="700"/>
          <ac:spMkLst>
            <pc:docMk/>
            <pc:sldMk cId="1248409437" sldId="2080106664"/>
            <ac:spMk id="4" creationId="{BE1FB3DC-E3D6-4953-B033-5FC2A526466F}"/>
          </ac:spMkLst>
        </pc:spChg>
        <pc:spChg chg="add del mod ord">
          <ac:chgData name="Venkatesh, Dhananjayan [VISUS]" userId="a0199d1d-0a79-4309-afbe-7ea85bc005cc" providerId="ADAL" clId="{AC7992E2-0EEC-4A43-A36F-DDC752CFC61C}" dt="2022-08-19T08:16:02.983" v="16358" actId="700"/>
          <ac:spMkLst>
            <pc:docMk/>
            <pc:sldMk cId="1248409437" sldId="2080106664"/>
            <ac:spMk id="5" creationId="{81CFAF58-BD81-45FD-B6A0-10D6D393593B}"/>
          </ac:spMkLst>
        </pc:spChg>
        <pc:spChg chg="add mod ord">
          <ac:chgData name="Venkatesh, Dhananjayan [VISUS]" userId="a0199d1d-0a79-4309-afbe-7ea85bc005cc" providerId="ADAL" clId="{AC7992E2-0EEC-4A43-A36F-DDC752CFC61C}" dt="2022-08-19T08:16:02.983" v="16358" actId="700"/>
          <ac:spMkLst>
            <pc:docMk/>
            <pc:sldMk cId="1248409437" sldId="2080106664"/>
            <ac:spMk id="6" creationId="{5C48ADBC-DCBD-441B-B93A-185703769C41}"/>
          </ac:spMkLst>
        </pc:spChg>
      </pc:sldChg>
      <pc:sldChg chg="addSp delSp modSp new del mod modClrScheme chgLayout">
        <pc:chgData name="Venkatesh, Dhananjayan [VISUS]" userId="a0199d1d-0a79-4309-afbe-7ea85bc005cc" providerId="ADAL" clId="{AC7992E2-0EEC-4A43-A36F-DDC752CFC61C}" dt="2022-08-19T08:26:41.659" v="16749" actId="47"/>
        <pc:sldMkLst>
          <pc:docMk/>
          <pc:sldMk cId="2406239488" sldId="2080106665"/>
        </pc:sldMkLst>
        <pc:spChg chg="del">
          <ac:chgData name="Venkatesh, Dhananjayan [VISUS]" userId="a0199d1d-0a79-4309-afbe-7ea85bc005cc" providerId="ADAL" clId="{AC7992E2-0EEC-4A43-A36F-DDC752CFC61C}" dt="2022-08-19T08:15:49.720" v="16357" actId="700"/>
          <ac:spMkLst>
            <pc:docMk/>
            <pc:sldMk cId="2406239488" sldId="2080106665"/>
            <ac:spMk id="2" creationId="{384F0CAF-CE28-458F-8A2D-2B784205082E}"/>
          </ac:spMkLst>
        </pc:spChg>
        <pc:spChg chg="del mod ord">
          <ac:chgData name="Venkatesh, Dhananjayan [VISUS]" userId="a0199d1d-0a79-4309-afbe-7ea85bc005cc" providerId="ADAL" clId="{AC7992E2-0EEC-4A43-A36F-DDC752CFC61C}" dt="2022-08-19T08:15:49.720" v="16357" actId="700"/>
          <ac:spMkLst>
            <pc:docMk/>
            <pc:sldMk cId="2406239488" sldId="2080106665"/>
            <ac:spMk id="3" creationId="{436BEF79-4C13-489D-B76A-8A24C5CC5A60}"/>
          </ac:spMkLst>
        </pc:spChg>
        <pc:spChg chg="add mod ord">
          <ac:chgData name="Venkatesh, Dhananjayan [VISUS]" userId="a0199d1d-0a79-4309-afbe-7ea85bc005cc" providerId="ADAL" clId="{AC7992E2-0EEC-4A43-A36F-DDC752CFC61C}" dt="2022-08-19T08:15:49.720" v="16357" actId="700"/>
          <ac:spMkLst>
            <pc:docMk/>
            <pc:sldMk cId="2406239488" sldId="2080106665"/>
            <ac:spMk id="4" creationId="{C59860BC-4AE4-4209-8720-9BE19AF7178B}"/>
          </ac:spMkLst>
        </pc:spChg>
        <pc:spChg chg="add mod ord">
          <ac:chgData name="Venkatesh, Dhananjayan [VISUS]" userId="a0199d1d-0a79-4309-afbe-7ea85bc005cc" providerId="ADAL" clId="{AC7992E2-0EEC-4A43-A36F-DDC752CFC61C}" dt="2022-08-19T08:15:49.720" v="16357" actId="700"/>
          <ac:spMkLst>
            <pc:docMk/>
            <pc:sldMk cId="2406239488" sldId="2080106665"/>
            <ac:spMk id="5" creationId="{B15EE366-5B58-4761-A147-20641B8F2E35}"/>
          </ac:spMkLst>
        </pc:spChg>
      </pc:sldChg>
      <pc:sldChg chg="add">
        <pc:chgData name="Venkatesh, Dhananjayan [VISUS]" userId="a0199d1d-0a79-4309-afbe-7ea85bc005cc" providerId="ADAL" clId="{AC7992E2-0EEC-4A43-A36F-DDC752CFC61C}" dt="2022-08-19T08:16:47.731" v="16361"/>
        <pc:sldMkLst>
          <pc:docMk/>
          <pc:sldMk cId="36614558" sldId="2080106666"/>
        </pc:sldMkLst>
      </pc:sldChg>
      <pc:sldChg chg="addSp delSp modSp add mod ord">
        <pc:chgData name="Venkatesh, Dhananjayan [VISUS]" userId="a0199d1d-0a79-4309-afbe-7ea85bc005cc" providerId="ADAL" clId="{AC7992E2-0EEC-4A43-A36F-DDC752CFC61C}" dt="2022-08-24T16:53:13.690" v="20639"/>
        <pc:sldMkLst>
          <pc:docMk/>
          <pc:sldMk cId="1218212997" sldId="2080106667"/>
        </pc:sldMkLst>
        <pc:spChg chg="mod">
          <ac:chgData name="Venkatesh, Dhananjayan [VISUS]" userId="a0199d1d-0a79-4309-afbe-7ea85bc005cc" providerId="ADAL" clId="{AC7992E2-0EEC-4A43-A36F-DDC752CFC61C}" dt="2022-08-21T16:20:23.009" v="17783" actId="20577"/>
          <ac:spMkLst>
            <pc:docMk/>
            <pc:sldMk cId="1218212997" sldId="2080106667"/>
            <ac:spMk id="2" creationId="{B02676F2-7BBA-489E-9EF0-29509E1F735D}"/>
          </ac:spMkLst>
        </pc:spChg>
        <pc:spChg chg="del">
          <ac:chgData name="Venkatesh, Dhananjayan [VISUS]" userId="a0199d1d-0a79-4309-afbe-7ea85bc005cc" providerId="ADAL" clId="{AC7992E2-0EEC-4A43-A36F-DDC752CFC61C}" dt="2022-08-19T08:23:35.498" v="16611" actId="478"/>
          <ac:spMkLst>
            <pc:docMk/>
            <pc:sldMk cId="1218212997" sldId="2080106667"/>
            <ac:spMk id="3" creationId="{DCC15A52-5738-43A6-B24F-464B11F75751}"/>
          </ac:spMkLst>
        </pc:spChg>
        <pc:spChg chg="add mod">
          <ac:chgData name="Venkatesh, Dhananjayan [VISUS]" userId="a0199d1d-0a79-4309-afbe-7ea85bc005cc" providerId="ADAL" clId="{AC7992E2-0EEC-4A43-A36F-DDC752CFC61C}" dt="2022-08-23T18:06:28.703" v="19966" actId="13822"/>
          <ac:spMkLst>
            <pc:docMk/>
            <pc:sldMk cId="1218212997" sldId="2080106667"/>
            <ac:spMk id="5" creationId="{D5C321E4-EA7A-4F96-84CB-B4E6FA768C2D}"/>
          </ac:spMkLst>
        </pc:spChg>
        <pc:spChg chg="add del mod">
          <ac:chgData name="Venkatesh, Dhananjayan [VISUS]" userId="a0199d1d-0a79-4309-afbe-7ea85bc005cc" providerId="ADAL" clId="{AC7992E2-0EEC-4A43-A36F-DDC752CFC61C}" dt="2022-08-19T08:23:37.853" v="16612" actId="478"/>
          <ac:spMkLst>
            <pc:docMk/>
            <pc:sldMk cId="1218212997" sldId="2080106667"/>
            <ac:spMk id="6" creationId="{1B49B380-8402-4AFB-9437-286C431A7D41}"/>
          </ac:spMkLst>
        </pc:spChg>
        <pc:spChg chg="add mod">
          <ac:chgData name="Venkatesh, Dhananjayan [VISUS]" userId="a0199d1d-0a79-4309-afbe-7ea85bc005cc" providerId="ADAL" clId="{AC7992E2-0EEC-4A43-A36F-DDC752CFC61C}" dt="2022-08-23T18:06:19.136" v="19965" actId="13822"/>
          <ac:spMkLst>
            <pc:docMk/>
            <pc:sldMk cId="1218212997" sldId="2080106667"/>
            <ac:spMk id="6" creationId="{47657C15-F198-4CC1-A856-FB47ABF0A99E}"/>
          </ac:spMkLst>
        </pc:spChg>
        <pc:spChg chg="add del mod">
          <ac:chgData name="Venkatesh, Dhananjayan [VISUS]" userId="a0199d1d-0a79-4309-afbe-7ea85bc005cc" providerId="ADAL" clId="{AC7992E2-0EEC-4A43-A36F-DDC752CFC61C}" dt="2022-08-22T14:02:39.735" v="19042" actId="21"/>
          <ac:spMkLst>
            <pc:docMk/>
            <pc:sldMk cId="1218212997" sldId="2080106667"/>
            <ac:spMk id="7" creationId="{BE1DCDF8-AE2D-476F-875C-BF0AD555784E}"/>
          </ac:spMkLst>
        </pc:spChg>
        <pc:spChg chg="add mod">
          <ac:chgData name="Venkatesh, Dhananjayan [VISUS]" userId="a0199d1d-0a79-4309-afbe-7ea85bc005cc" providerId="ADAL" clId="{AC7992E2-0EEC-4A43-A36F-DDC752CFC61C}" dt="2022-08-23T18:06:19.136" v="19965" actId="13822"/>
          <ac:spMkLst>
            <pc:docMk/>
            <pc:sldMk cId="1218212997" sldId="2080106667"/>
            <ac:spMk id="8" creationId="{A3CA508E-D94B-4494-92E0-C7D0DF837631}"/>
          </ac:spMkLst>
        </pc:spChg>
        <pc:graphicFrameChg chg="add mod modGraphic">
          <ac:chgData name="Venkatesh, Dhananjayan [VISUS]" userId="a0199d1d-0a79-4309-afbe-7ea85bc005cc" providerId="ADAL" clId="{AC7992E2-0EEC-4A43-A36F-DDC752CFC61C}" dt="2022-08-24T16:53:13.690" v="20639"/>
          <ac:graphicFrameMkLst>
            <pc:docMk/>
            <pc:sldMk cId="1218212997" sldId="2080106667"/>
            <ac:graphicFrameMk id="4" creationId="{E6EA4769-FFE7-42AE-BD6D-CEF2218EDDA3}"/>
          </ac:graphicFrameMkLst>
        </pc:graphicFrameChg>
      </pc:sldChg>
      <pc:sldChg chg="addSp delSp modSp new mod">
        <pc:chgData name="Venkatesh, Dhananjayan [VISUS]" userId="a0199d1d-0a79-4309-afbe-7ea85bc005cc" providerId="ADAL" clId="{AC7992E2-0EEC-4A43-A36F-DDC752CFC61C}" dt="2022-08-24T10:35:29.505" v="20177" actId="20577"/>
        <pc:sldMkLst>
          <pc:docMk/>
          <pc:sldMk cId="3340452279" sldId="2080106668"/>
        </pc:sldMkLst>
        <pc:spChg chg="del mod">
          <ac:chgData name="Venkatesh, Dhananjayan [VISUS]" userId="a0199d1d-0a79-4309-afbe-7ea85bc005cc" providerId="ADAL" clId="{AC7992E2-0EEC-4A43-A36F-DDC752CFC61C}" dt="2022-08-21T13:26:57.057" v="17359" actId="478"/>
          <ac:spMkLst>
            <pc:docMk/>
            <pc:sldMk cId="3340452279" sldId="2080106668"/>
            <ac:spMk id="2" creationId="{FEDC785E-547C-4BBE-B018-346CF7FC54F8}"/>
          </ac:spMkLst>
        </pc:spChg>
        <pc:spChg chg="del">
          <ac:chgData name="Venkatesh, Dhananjayan [VISUS]" userId="a0199d1d-0a79-4309-afbe-7ea85bc005cc" providerId="ADAL" clId="{AC7992E2-0EEC-4A43-A36F-DDC752CFC61C}" dt="2022-08-19T10:11:33.485" v="16781" actId="3680"/>
          <ac:spMkLst>
            <pc:docMk/>
            <pc:sldMk cId="3340452279" sldId="2080106668"/>
            <ac:spMk id="3" creationId="{1DBEC914-195F-4491-952A-A879DD5423FA}"/>
          </ac:spMkLst>
        </pc:spChg>
        <pc:spChg chg="add del mod">
          <ac:chgData name="Venkatesh, Dhananjayan [VISUS]" userId="a0199d1d-0a79-4309-afbe-7ea85bc005cc" providerId="ADAL" clId="{AC7992E2-0EEC-4A43-A36F-DDC752CFC61C}" dt="2022-08-21T13:26:59.095" v="17360" actId="478"/>
          <ac:spMkLst>
            <pc:docMk/>
            <pc:sldMk cId="3340452279" sldId="2080106668"/>
            <ac:spMk id="5" creationId="{D85C4EB0-DFDB-4EC2-B017-BE500336073F}"/>
          </ac:spMkLst>
        </pc:spChg>
        <pc:spChg chg="add mod">
          <ac:chgData name="Venkatesh, Dhananjayan [VISUS]" userId="a0199d1d-0a79-4309-afbe-7ea85bc005cc" providerId="ADAL" clId="{AC7992E2-0EEC-4A43-A36F-DDC752CFC61C}" dt="2022-08-21T13:30:23.303" v="17505" actId="20577"/>
          <ac:spMkLst>
            <pc:docMk/>
            <pc:sldMk cId="3340452279" sldId="2080106668"/>
            <ac:spMk id="6" creationId="{273A3AE2-D3A4-4D60-9EB3-421CB1612B1C}"/>
          </ac:spMkLst>
        </pc:spChg>
        <pc:graphicFrameChg chg="add mod ord modGraphic">
          <ac:chgData name="Venkatesh, Dhananjayan [VISUS]" userId="a0199d1d-0a79-4309-afbe-7ea85bc005cc" providerId="ADAL" clId="{AC7992E2-0EEC-4A43-A36F-DDC752CFC61C}" dt="2022-08-24T10:35:29.505" v="20177" actId="20577"/>
          <ac:graphicFrameMkLst>
            <pc:docMk/>
            <pc:sldMk cId="3340452279" sldId="2080106668"/>
            <ac:graphicFrameMk id="4" creationId="{F971298D-D417-4253-A7C8-95C65E7B1C51}"/>
          </ac:graphicFrameMkLst>
        </pc:graphicFrameChg>
      </pc:sldChg>
      <pc:sldChg chg="addSp delSp modSp new add del mod">
        <pc:chgData name="Venkatesh, Dhananjayan [VISUS]" userId="a0199d1d-0a79-4309-afbe-7ea85bc005cc" providerId="ADAL" clId="{AC7992E2-0EEC-4A43-A36F-DDC752CFC61C}" dt="2022-08-23T18:18:55.680" v="20153" actId="47"/>
        <pc:sldMkLst>
          <pc:docMk/>
          <pc:sldMk cId="2536592996" sldId="2080106669"/>
        </pc:sldMkLst>
        <pc:spChg chg="mod">
          <ac:chgData name="Venkatesh, Dhananjayan [VISUS]" userId="a0199d1d-0a79-4309-afbe-7ea85bc005cc" providerId="ADAL" clId="{AC7992E2-0EEC-4A43-A36F-DDC752CFC61C}" dt="2022-08-23T18:16:55.259" v="20101" actId="14100"/>
          <ac:spMkLst>
            <pc:docMk/>
            <pc:sldMk cId="2536592996" sldId="2080106669"/>
            <ac:spMk id="2" creationId="{C3FCEBA9-AB17-415C-ADED-7B5772AB700A}"/>
          </ac:spMkLst>
        </pc:spChg>
        <pc:spChg chg="del">
          <ac:chgData name="Venkatesh, Dhananjayan [VISUS]" userId="a0199d1d-0a79-4309-afbe-7ea85bc005cc" providerId="ADAL" clId="{AC7992E2-0EEC-4A43-A36F-DDC752CFC61C}" dt="2022-08-23T18:16:58.793" v="20102" actId="3680"/>
          <ac:spMkLst>
            <pc:docMk/>
            <pc:sldMk cId="2536592996" sldId="2080106669"/>
            <ac:spMk id="3" creationId="{3DD39BC1-F0FA-445F-AEB2-AE938C1B4C8F}"/>
          </ac:spMkLst>
        </pc:spChg>
        <pc:graphicFrameChg chg="add mod ord modGraphic">
          <ac:chgData name="Venkatesh, Dhananjayan [VISUS]" userId="a0199d1d-0a79-4309-afbe-7ea85bc005cc" providerId="ADAL" clId="{AC7992E2-0EEC-4A43-A36F-DDC752CFC61C}" dt="2022-08-23T18:18:24.946" v="20151" actId="14734"/>
          <ac:graphicFrameMkLst>
            <pc:docMk/>
            <pc:sldMk cId="2536592996" sldId="2080106669"/>
            <ac:graphicFrameMk id="4" creationId="{FBD71668-8508-476F-9117-C95ED67C5DFD}"/>
          </ac:graphicFrameMkLst>
        </pc:graphicFrameChg>
      </pc:sldChg>
      <pc:sldChg chg="addSp delSp modSp new mod ord">
        <pc:chgData name="Venkatesh, Dhananjayan [VISUS]" userId="a0199d1d-0a79-4309-afbe-7ea85bc005cc" providerId="ADAL" clId="{AC7992E2-0EEC-4A43-A36F-DDC752CFC61C}" dt="2022-08-24T18:47:48.386" v="21329" actId="114"/>
        <pc:sldMkLst>
          <pc:docMk/>
          <pc:sldMk cId="377338" sldId="2080106670"/>
        </pc:sldMkLst>
        <pc:spChg chg="mod">
          <ac:chgData name="Venkatesh, Dhananjayan [VISUS]" userId="a0199d1d-0a79-4309-afbe-7ea85bc005cc" providerId="ADAL" clId="{AC7992E2-0EEC-4A43-A36F-DDC752CFC61C}" dt="2022-08-24T16:54:27.680" v="20678" actId="14100"/>
          <ac:spMkLst>
            <pc:docMk/>
            <pc:sldMk cId="377338" sldId="2080106670"/>
            <ac:spMk id="2" creationId="{405E58F9-2A1E-4A48-80D0-5CB3DFFF8EDA}"/>
          </ac:spMkLst>
        </pc:spChg>
        <pc:spChg chg="del">
          <ac:chgData name="Venkatesh, Dhananjayan [VISUS]" userId="a0199d1d-0a79-4309-afbe-7ea85bc005cc" providerId="ADAL" clId="{AC7992E2-0EEC-4A43-A36F-DDC752CFC61C}" dt="2022-08-24T16:54:31.454" v="20679" actId="478"/>
          <ac:spMkLst>
            <pc:docMk/>
            <pc:sldMk cId="377338" sldId="2080106670"/>
            <ac:spMk id="3" creationId="{3FFB0978-BE03-4E44-8B69-B5710C12AE77}"/>
          </ac:spMkLst>
        </pc:spChg>
        <pc:spChg chg="add mod">
          <ac:chgData name="Venkatesh, Dhananjayan [VISUS]" userId="a0199d1d-0a79-4309-afbe-7ea85bc005cc" providerId="ADAL" clId="{AC7992E2-0EEC-4A43-A36F-DDC752CFC61C}" dt="2022-08-24T18:47:48.386" v="21329" actId="114"/>
          <ac:spMkLst>
            <pc:docMk/>
            <pc:sldMk cId="377338" sldId="2080106670"/>
            <ac:spMk id="11" creationId="{D148863A-041F-412D-A88A-D1846C54FC36}"/>
          </ac:spMkLst>
        </pc:spChg>
        <pc:spChg chg="add mod">
          <ac:chgData name="Venkatesh, Dhananjayan [VISUS]" userId="a0199d1d-0a79-4309-afbe-7ea85bc005cc" providerId="ADAL" clId="{AC7992E2-0EEC-4A43-A36F-DDC752CFC61C}" dt="2022-08-24T18:41:16.734" v="21326" actId="1035"/>
          <ac:spMkLst>
            <pc:docMk/>
            <pc:sldMk cId="377338" sldId="2080106670"/>
            <ac:spMk id="12" creationId="{A34A57DA-3AB2-476A-AEBB-CFF5F72149C9}"/>
          </ac:spMkLst>
        </pc:spChg>
        <pc:spChg chg="add mod">
          <ac:chgData name="Venkatesh, Dhananjayan [VISUS]" userId="a0199d1d-0a79-4309-afbe-7ea85bc005cc" providerId="ADAL" clId="{AC7992E2-0EEC-4A43-A36F-DDC752CFC61C}" dt="2022-08-24T18:41:02.443" v="21319" actId="1076"/>
          <ac:spMkLst>
            <pc:docMk/>
            <pc:sldMk cId="377338" sldId="2080106670"/>
            <ac:spMk id="13" creationId="{C83E6342-FD67-431C-A5C8-49D7A6677298}"/>
          </ac:spMkLst>
        </pc:spChg>
        <pc:picChg chg="add mod">
          <ac:chgData name="Venkatesh, Dhananjayan [VISUS]" userId="a0199d1d-0a79-4309-afbe-7ea85bc005cc" providerId="ADAL" clId="{AC7992E2-0EEC-4A43-A36F-DDC752CFC61C}" dt="2022-08-24T18:39:47.210" v="21258" actId="1076"/>
          <ac:picMkLst>
            <pc:docMk/>
            <pc:sldMk cId="377338" sldId="2080106670"/>
            <ac:picMk id="5" creationId="{AFC17636-425C-451F-98C9-40F10EC2DB58}"/>
          </ac:picMkLst>
        </pc:picChg>
        <pc:picChg chg="add mod modCrop">
          <ac:chgData name="Venkatesh, Dhananjayan [VISUS]" userId="a0199d1d-0a79-4309-afbe-7ea85bc005cc" providerId="ADAL" clId="{AC7992E2-0EEC-4A43-A36F-DDC752CFC61C}" dt="2022-08-24T18:39:50.861" v="21259" actId="14100"/>
          <ac:picMkLst>
            <pc:docMk/>
            <pc:sldMk cId="377338" sldId="2080106670"/>
            <ac:picMk id="7" creationId="{AB601070-9C3C-4B1B-94E4-326FAA7BB40F}"/>
          </ac:picMkLst>
        </pc:picChg>
        <pc:cxnChg chg="add del mod">
          <ac:chgData name="Venkatesh, Dhananjayan [VISUS]" userId="a0199d1d-0a79-4309-afbe-7ea85bc005cc" providerId="ADAL" clId="{AC7992E2-0EEC-4A43-A36F-DDC752CFC61C}" dt="2022-08-24T17:08:12.198" v="20694" actId="478"/>
          <ac:cxnSpMkLst>
            <pc:docMk/>
            <pc:sldMk cId="377338" sldId="2080106670"/>
            <ac:cxnSpMk id="9" creationId="{944FC052-F1E5-4D08-94A3-64CC64BE0D34}"/>
          </ac:cxnSpMkLst>
        </pc:cxnChg>
      </pc:sldChg>
      <pc:sldMasterChg chg="delSldLayout">
        <pc:chgData name="Venkatesh, Dhananjayan [VISUS]" userId="a0199d1d-0a79-4309-afbe-7ea85bc005cc" providerId="ADAL" clId="{AC7992E2-0EEC-4A43-A36F-DDC752CFC61C}" dt="2022-08-15T11:37:06.188" v="390" actId="47"/>
        <pc:sldMasterMkLst>
          <pc:docMk/>
          <pc:sldMasterMk cId="3659446680" sldId="2147483856"/>
        </pc:sldMasterMkLst>
        <pc:sldLayoutChg chg="del">
          <pc:chgData name="Venkatesh, Dhananjayan [VISUS]" userId="a0199d1d-0a79-4309-afbe-7ea85bc005cc" providerId="ADAL" clId="{AC7992E2-0EEC-4A43-A36F-DDC752CFC61C}" dt="2022-08-15T11:37:06.188" v="390" actId="47"/>
          <pc:sldLayoutMkLst>
            <pc:docMk/>
            <pc:sldMasterMk cId="3659446680" sldId="2147483856"/>
            <pc:sldLayoutMk cId="2369160698" sldId="2147483875"/>
          </pc:sldLayoutMkLst>
        </pc:sldLayoutChg>
      </pc:sldMasterChg>
      <pc:sldMasterChg chg="delSldLayout">
        <pc:chgData name="Venkatesh, Dhananjayan [VISUS]" userId="a0199d1d-0a79-4309-afbe-7ea85bc005cc" providerId="ADAL" clId="{AC7992E2-0EEC-4A43-A36F-DDC752CFC61C}" dt="2022-08-15T14:33:21.633" v="3431" actId="2696"/>
        <pc:sldMasterMkLst>
          <pc:docMk/>
          <pc:sldMasterMk cId="1401758164" sldId="2147483878"/>
        </pc:sldMasterMkLst>
        <pc:sldLayoutChg chg="del">
          <pc:chgData name="Venkatesh, Dhananjayan [VISUS]" userId="a0199d1d-0a79-4309-afbe-7ea85bc005cc" providerId="ADAL" clId="{AC7992E2-0EEC-4A43-A36F-DDC752CFC61C}" dt="2022-08-15T14:33:21.633" v="3431" actId="2696"/>
          <pc:sldLayoutMkLst>
            <pc:docMk/>
            <pc:sldMasterMk cId="1401758164" sldId="2147483878"/>
            <pc:sldLayoutMk cId="669501757" sldId="2147483897"/>
          </pc:sldLayoutMkLst>
        </pc:sldLayoutChg>
        <pc:sldLayoutChg chg="del">
          <pc:chgData name="Venkatesh, Dhananjayan [VISUS]" userId="a0199d1d-0a79-4309-afbe-7ea85bc005cc" providerId="ADAL" clId="{AC7992E2-0EEC-4A43-A36F-DDC752CFC61C}" dt="2022-08-15T12:00:58.199" v="734" actId="47"/>
          <pc:sldLayoutMkLst>
            <pc:docMk/>
            <pc:sldMasterMk cId="1401758164" sldId="2147483878"/>
            <pc:sldLayoutMk cId="386439622" sldId="2147483899"/>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5F0B03-FCFD-4B6A-8CBB-B206727118F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58107BDC-687C-47A2-A65A-6B86F3B437B8}">
      <dgm:prSet/>
      <dgm:spPr/>
      <dgm:t>
        <a:bodyPr/>
        <a:lstStyle/>
        <a:p>
          <a:r>
            <a:rPr lang="en-US" b="0" i="0"/>
            <a:t>Work Items </a:t>
          </a:r>
          <a:r>
            <a:rPr lang="en-US" b="1" i="0"/>
            <a:t>represent various artifacts - </a:t>
          </a:r>
          <a:r>
            <a:rPr lang="en-US" b="0" i="0"/>
            <a:t>for example </a:t>
          </a:r>
          <a:r>
            <a:rPr lang="en-US" b="1" i="0"/>
            <a:t>failure mode, hazardous situation, harm</a:t>
          </a:r>
          <a:r>
            <a:rPr lang="en-US" b="0" i="0"/>
            <a:t>. Each artifact type is represented in Polarion by a Work Item type.</a:t>
          </a:r>
          <a:endParaRPr lang="en-US"/>
        </a:p>
      </dgm:t>
    </dgm:pt>
    <dgm:pt modelId="{D5CFC8FA-6FD3-4752-9A69-79E3FADB0789}" type="parTrans" cxnId="{D75F04A0-63D8-4CC3-9DDA-AAD5382FE7C7}">
      <dgm:prSet/>
      <dgm:spPr/>
      <dgm:t>
        <a:bodyPr/>
        <a:lstStyle/>
        <a:p>
          <a:endParaRPr lang="en-US"/>
        </a:p>
      </dgm:t>
    </dgm:pt>
    <dgm:pt modelId="{911824C6-FE1A-46A8-A56E-16DFB27976CB}" type="sibTrans" cxnId="{D75F04A0-63D8-4CC3-9DDA-AAD5382FE7C7}">
      <dgm:prSet/>
      <dgm:spPr/>
      <dgm:t>
        <a:bodyPr/>
        <a:lstStyle/>
        <a:p>
          <a:endParaRPr lang="en-US"/>
        </a:p>
      </dgm:t>
    </dgm:pt>
    <dgm:pt modelId="{9DFCE5BB-FF63-49E3-BB2E-FB833F9A44A5}" type="pres">
      <dgm:prSet presAssocID="{415F0B03-FCFD-4B6A-8CBB-B206727118FD}" presName="linear" presStyleCnt="0">
        <dgm:presLayoutVars>
          <dgm:animLvl val="lvl"/>
          <dgm:resizeHandles val="exact"/>
        </dgm:presLayoutVars>
      </dgm:prSet>
      <dgm:spPr/>
    </dgm:pt>
    <dgm:pt modelId="{69782BB6-E247-429B-8934-6FEBD7EF82E7}" type="pres">
      <dgm:prSet presAssocID="{58107BDC-687C-47A2-A65A-6B86F3B437B8}" presName="parentText" presStyleLbl="node1" presStyleIdx="0" presStyleCnt="1" custScaleY="17150" custLinFactNeighborY="-4158">
        <dgm:presLayoutVars>
          <dgm:chMax val="0"/>
          <dgm:bulletEnabled val="1"/>
        </dgm:presLayoutVars>
      </dgm:prSet>
      <dgm:spPr/>
    </dgm:pt>
  </dgm:ptLst>
  <dgm:cxnLst>
    <dgm:cxn modelId="{E6C1C13A-B10B-4326-8AFE-34BD0C44AC8C}" type="presOf" srcId="{415F0B03-FCFD-4B6A-8CBB-B206727118FD}" destId="{9DFCE5BB-FF63-49E3-BB2E-FB833F9A44A5}" srcOrd="0" destOrd="0" presId="urn:microsoft.com/office/officeart/2005/8/layout/vList2"/>
    <dgm:cxn modelId="{80FC9B5F-DADF-4AB9-8229-8370D9806D9E}" type="presOf" srcId="{58107BDC-687C-47A2-A65A-6B86F3B437B8}" destId="{69782BB6-E247-429B-8934-6FEBD7EF82E7}" srcOrd="0" destOrd="0" presId="urn:microsoft.com/office/officeart/2005/8/layout/vList2"/>
    <dgm:cxn modelId="{D75F04A0-63D8-4CC3-9DDA-AAD5382FE7C7}" srcId="{415F0B03-FCFD-4B6A-8CBB-B206727118FD}" destId="{58107BDC-687C-47A2-A65A-6B86F3B437B8}" srcOrd="0" destOrd="0" parTransId="{D5CFC8FA-6FD3-4752-9A69-79E3FADB0789}" sibTransId="{911824C6-FE1A-46A8-A56E-16DFB27976CB}"/>
    <dgm:cxn modelId="{2450D900-181E-41D8-9FEC-DFBC493EC424}" type="presParOf" srcId="{9DFCE5BB-FF63-49E3-BB2E-FB833F9A44A5}" destId="{69782BB6-E247-429B-8934-6FEBD7EF82E7}"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08A94BD-B0D0-4FEE-B56A-43D43877535D}" type="doc">
      <dgm:prSet loTypeId="urn:microsoft.com/office/officeart/2011/layout/ConvergingText" loCatId="process" qsTypeId="urn:microsoft.com/office/officeart/2005/8/quickstyle/simple1" qsCatId="simple" csTypeId="urn:microsoft.com/office/officeart/2005/8/colors/accent1_2" csCatId="accent1" phldr="1"/>
      <dgm:spPr/>
      <dgm:t>
        <a:bodyPr/>
        <a:lstStyle/>
        <a:p>
          <a:endParaRPr lang="en-US"/>
        </a:p>
      </dgm:t>
    </dgm:pt>
    <dgm:pt modelId="{894150D8-695F-47F6-BF8C-3E02083CF862}">
      <dgm:prSet phldrT="[Text]"/>
      <dgm:spPr/>
      <dgm:t>
        <a:bodyPr/>
        <a:lstStyle/>
        <a:p>
          <a:r>
            <a:rPr lang="en-US"/>
            <a:t>Polarion data model</a:t>
          </a:r>
        </a:p>
      </dgm:t>
    </dgm:pt>
    <dgm:pt modelId="{1B86395C-E28F-441F-A67F-438DED83E904}" type="parTrans" cxnId="{06FBA6BA-D917-4FDC-86F2-5FC97E3FD803}">
      <dgm:prSet/>
      <dgm:spPr/>
      <dgm:t>
        <a:bodyPr/>
        <a:lstStyle/>
        <a:p>
          <a:endParaRPr lang="en-US"/>
        </a:p>
      </dgm:t>
    </dgm:pt>
    <dgm:pt modelId="{BA1FE94E-9D30-4ABB-ABDB-55ECA9CF1009}" type="sibTrans" cxnId="{06FBA6BA-D917-4FDC-86F2-5FC97E3FD803}">
      <dgm:prSet/>
      <dgm:spPr/>
      <dgm:t>
        <a:bodyPr/>
        <a:lstStyle/>
        <a:p>
          <a:endParaRPr lang="en-US"/>
        </a:p>
      </dgm:t>
    </dgm:pt>
    <dgm:pt modelId="{CC98E91A-D3D9-4A41-A8AD-4D29FBF53CE2}">
      <dgm:prSet phldrT="[Text]"/>
      <dgm:spPr/>
      <dgm:t>
        <a:bodyPr/>
        <a:lstStyle/>
        <a:p>
          <a:r>
            <a:rPr lang="en-US"/>
            <a:t>Failure mode</a:t>
          </a:r>
        </a:p>
      </dgm:t>
    </dgm:pt>
    <dgm:pt modelId="{23264627-FC76-4FF7-A422-BDC54CA341BD}" type="parTrans" cxnId="{745E4836-14E0-4E88-BFC9-16E95338A849}">
      <dgm:prSet/>
      <dgm:spPr/>
      <dgm:t>
        <a:bodyPr/>
        <a:lstStyle/>
        <a:p>
          <a:endParaRPr lang="en-US"/>
        </a:p>
      </dgm:t>
    </dgm:pt>
    <dgm:pt modelId="{B6123383-C27D-47D8-9451-40B88F1BF69E}" type="sibTrans" cxnId="{745E4836-14E0-4E88-BFC9-16E95338A849}">
      <dgm:prSet/>
      <dgm:spPr/>
      <dgm:t>
        <a:bodyPr/>
        <a:lstStyle/>
        <a:p>
          <a:endParaRPr lang="en-US"/>
        </a:p>
      </dgm:t>
    </dgm:pt>
    <dgm:pt modelId="{19D88C6F-0347-4870-BCB6-71F57E0F9F11}">
      <dgm:prSet phldrT="[Text]"/>
      <dgm:spPr/>
      <dgm:t>
        <a:bodyPr/>
        <a:lstStyle/>
        <a:p>
          <a:r>
            <a:rPr lang="en-US"/>
            <a:t>Cause of Failure</a:t>
          </a:r>
        </a:p>
      </dgm:t>
    </dgm:pt>
    <dgm:pt modelId="{227E7C24-5A97-4F59-9C4F-ECA285475D7D}" type="parTrans" cxnId="{5ED97363-DF2A-4B17-886F-E3256635F58F}">
      <dgm:prSet/>
      <dgm:spPr/>
      <dgm:t>
        <a:bodyPr/>
        <a:lstStyle/>
        <a:p>
          <a:endParaRPr lang="en-US"/>
        </a:p>
      </dgm:t>
    </dgm:pt>
    <dgm:pt modelId="{8CF1BFED-0E12-4BE8-B4DE-0C0CD3C91262}" type="sibTrans" cxnId="{5ED97363-DF2A-4B17-886F-E3256635F58F}">
      <dgm:prSet/>
      <dgm:spPr/>
      <dgm:t>
        <a:bodyPr/>
        <a:lstStyle/>
        <a:p>
          <a:endParaRPr lang="en-US"/>
        </a:p>
      </dgm:t>
    </dgm:pt>
    <dgm:pt modelId="{66A1429B-7704-4128-8312-87CE4E361D14}">
      <dgm:prSet phldrT="[Text]"/>
      <dgm:spPr/>
      <dgm:t>
        <a:bodyPr/>
        <a:lstStyle/>
        <a:p>
          <a:r>
            <a:rPr lang="en-US"/>
            <a:t>Harm</a:t>
          </a:r>
        </a:p>
      </dgm:t>
    </dgm:pt>
    <dgm:pt modelId="{544A5B01-2CE5-40A8-AAD3-5C9717E21906}" type="parTrans" cxnId="{1B1E8E29-18C6-4EC1-BC84-4C8BE2EFA6D5}">
      <dgm:prSet/>
      <dgm:spPr/>
      <dgm:t>
        <a:bodyPr/>
        <a:lstStyle/>
        <a:p>
          <a:endParaRPr lang="en-US"/>
        </a:p>
      </dgm:t>
    </dgm:pt>
    <dgm:pt modelId="{F3C55EE5-14D9-4B06-BCB1-3627D56BD4AB}" type="sibTrans" cxnId="{1B1E8E29-18C6-4EC1-BC84-4C8BE2EFA6D5}">
      <dgm:prSet/>
      <dgm:spPr/>
      <dgm:t>
        <a:bodyPr/>
        <a:lstStyle/>
        <a:p>
          <a:endParaRPr lang="en-US"/>
        </a:p>
      </dgm:t>
    </dgm:pt>
    <dgm:pt modelId="{8E6C639E-43F1-4FDB-B6A2-A0C5B6E87A11}">
      <dgm:prSet phldrT="[Text]"/>
      <dgm:spPr/>
      <dgm:t>
        <a:bodyPr/>
        <a:lstStyle/>
        <a:p>
          <a:r>
            <a:rPr lang="en-US"/>
            <a:t>Other WIs</a:t>
          </a:r>
        </a:p>
      </dgm:t>
    </dgm:pt>
    <dgm:pt modelId="{FBB97329-2463-4F84-A3E4-285A61C9373E}" type="parTrans" cxnId="{3B0961ED-A083-41E2-AFE3-E354B2AB126B}">
      <dgm:prSet/>
      <dgm:spPr/>
      <dgm:t>
        <a:bodyPr/>
        <a:lstStyle/>
        <a:p>
          <a:endParaRPr lang="en-US"/>
        </a:p>
      </dgm:t>
    </dgm:pt>
    <dgm:pt modelId="{7D3C78A8-3546-41C1-B35D-B60C965D6907}" type="sibTrans" cxnId="{3B0961ED-A083-41E2-AFE3-E354B2AB126B}">
      <dgm:prSet/>
      <dgm:spPr/>
      <dgm:t>
        <a:bodyPr/>
        <a:lstStyle/>
        <a:p>
          <a:endParaRPr lang="en-US"/>
        </a:p>
      </dgm:t>
    </dgm:pt>
    <dgm:pt modelId="{887509BA-1E16-4A9D-8284-A0BAD96681B9}">
      <dgm:prSet phldrT="[Text]"/>
      <dgm:spPr/>
      <dgm:t>
        <a:bodyPr/>
        <a:lstStyle/>
        <a:p>
          <a:r>
            <a:rPr lang="en-US"/>
            <a:t>Hazardous situation</a:t>
          </a:r>
        </a:p>
      </dgm:t>
    </dgm:pt>
    <dgm:pt modelId="{4F1E4D3D-163F-4829-B5CC-BDA712697257}" type="parTrans" cxnId="{09D7DEAE-5D98-4619-8770-C5E87C4023B7}">
      <dgm:prSet/>
      <dgm:spPr/>
      <dgm:t>
        <a:bodyPr/>
        <a:lstStyle/>
        <a:p>
          <a:endParaRPr lang="en-US"/>
        </a:p>
      </dgm:t>
    </dgm:pt>
    <dgm:pt modelId="{FF095A60-92D4-497A-B553-D1BBC4B9EBD2}" type="sibTrans" cxnId="{09D7DEAE-5D98-4619-8770-C5E87C4023B7}">
      <dgm:prSet/>
      <dgm:spPr/>
      <dgm:t>
        <a:bodyPr/>
        <a:lstStyle/>
        <a:p>
          <a:endParaRPr lang="en-US"/>
        </a:p>
      </dgm:t>
    </dgm:pt>
    <dgm:pt modelId="{BAD0312B-25DC-402A-8EAD-50B99FBF4424}" type="pres">
      <dgm:prSet presAssocID="{508A94BD-B0D0-4FEE-B56A-43D43877535D}" presName="Name0" presStyleCnt="0">
        <dgm:presLayoutVars>
          <dgm:chMax/>
          <dgm:chPref val="1"/>
          <dgm:dir/>
          <dgm:animOne val="branch"/>
          <dgm:animLvl val="lvl"/>
          <dgm:resizeHandles/>
        </dgm:presLayoutVars>
      </dgm:prSet>
      <dgm:spPr/>
    </dgm:pt>
    <dgm:pt modelId="{FE358B2A-F407-447D-9EBB-92F3597F5DF8}" type="pres">
      <dgm:prSet presAssocID="{894150D8-695F-47F6-BF8C-3E02083CF862}" presName="composite" presStyleCnt="0"/>
      <dgm:spPr/>
    </dgm:pt>
    <dgm:pt modelId="{9CAFE0EA-F52C-40B7-8BCA-85401C870A04}" type="pres">
      <dgm:prSet presAssocID="{894150D8-695F-47F6-BF8C-3E02083CF862}" presName="ParentAccent1" presStyleLbl="alignNode1" presStyleIdx="0" presStyleCnt="51"/>
      <dgm:spPr/>
    </dgm:pt>
    <dgm:pt modelId="{BF84481A-EE48-4B88-BB05-8E52CC94F19D}" type="pres">
      <dgm:prSet presAssocID="{894150D8-695F-47F6-BF8C-3E02083CF862}" presName="ParentAccent2" presStyleLbl="alignNode1" presStyleIdx="1" presStyleCnt="51"/>
      <dgm:spPr/>
    </dgm:pt>
    <dgm:pt modelId="{F27B9D91-8BB4-4729-BBE8-2419CF358559}" type="pres">
      <dgm:prSet presAssocID="{894150D8-695F-47F6-BF8C-3E02083CF862}" presName="ParentAccent3" presStyleLbl="alignNode1" presStyleIdx="2" presStyleCnt="51"/>
      <dgm:spPr/>
    </dgm:pt>
    <dgm:pt modelId="{F3D786D5-4496-4CF9-8F1C-80A61BA18451}" type="pres">
      <dgm:prSet presAssocID="{894150D8-695F-47F6-BF8C-3E02083CF862}" presName="ParentAccent4" presStyleLbl="alignNode1" presStyleIdx="3" presStyleCnt="51"/>
      <dgm:spPr/>
    </dgm:pt>
    <dgm:pt modelId="{007CFE78-5A47-408A-B675-EE6416F120CA}" type="pres">
      <dgm:prSet presAssocID="{894150D8-695F-47F6-BF8C-3E02083CF862}" presName="ParentAccent5" presStyleLbl="alignNode1" presStyleIdx="4" presStyleCnt="51"/>
      <dgm:spPr/>
    </dgm:pt>
    <dgm:pt modelId="{3FE2E723-A0C1-4EBE-8BDA-767DDDAC9FCF}" type="pres">
      <dgm:prSet presAssocID="{894150D8-695F-47F6-BF8C-3E02083CF862}" presName="ParentAccent6" presStyleLbl="alignNode1" presStyleIdx="5" presStyleCnt="51"/>
      <dgm:spPr/>
    </dgm:pt>
    <dgm:pt modelId="{E97D0271-5433-437A-8778-2849B46F0BFA}" type="pres">
      <dgm:prSet presAssocID="{894150D8-695F-47F6-BF8C-3E02083CF862}" presName="ParentAccent7" presStyleLbl="alignNode1" presStyleIdx="6" presStyleCnt="51"/>
      <dgm:spPr/>
    </dgm:pt>
    <dgm:pt modelId="{81AA13A4-637D-4552-808A-BC232BFE360D}" type="pres">
      <dgm:prSet presAssocID="{894150D8-695F-47F6-BF8C-3E02083CF862}" presName="ParentAccent8" presStyleLbl="alignNode1" presStyleIdx="7" presStyleCnt="51"/>
      <dgm:spPr/>
    </dgm:pt>
    <dgm:pt modelId="{03203B65-9C3F-41F0-8122-E83BB1A93157}" type="pres">
      <dgm:prSet presAssocID="{894150D8-695F-47F6-BF8C-3E02083CF862}" presName="ParentAccent9" presStyleLbl="alignNode1" presStyleIdx="8" presStyleCnt="51"/>
      <dgm:spPr/>
    </dgm:pt>
    <dgm:pt modelId="{F727060F-532D-43D4-896C-AA19541ED7EC}" type="pres">
      <dgm:prSet presAssocID="{894150D8-695F-47F6-BF8C-3E02083CF862}" presName="ParentAccent10" presStyleLbl="alignNode1" presStyleIdx="9" presStyleCnt="51"/>
      <dgm:spPr/>
    </dgm:pt>
    <dgm:pt modelId="{BDBFA0B2-BF22-4465-95B9-2ABD8F93A62C}" type="pres">
      <dgm:prSet presAssocID="{894150D8-695F-47F6-BF8C-3E02083CF862}" presName="Parent" presStyleLbl="alignNode1" presStyleIdx="10" presStyleCnt="51">
        <dgm:presLayoutVars>
          <dgm:chMax val="5"/>
          <dgm:chPref val="3"/>
          <dgm:bulletEnabled val="1"/>
        </dgm:presLayoutVars>
      </dgm:prSet>
      <dgm:spPr/>
    </dgm:pt>
    <dgm:pt modelId="{09D0B223-9409-4C04-9B63-00402A09D653}" type="pres">
      <dgm:prSet presAssocID="{CC98E91A-D3D9-4A41-A8AD-4D29FBF53CE2}" presName="Child1Accent1" presStyleLbl="alignNode1" presStyleIdx="11" presStyleCnt="51"/>
      <dgm:spPr/>
    </dgm:pt>
    <dgm:pt modelId="{8AAE10D9-6023-4B37-8729-6EE80B10E900}" type="pres">
      <dgm:prSet presAssocID="{CC98E91A-D3D9-4A41-A8AD-4D29FBF53CE2}" presName="Child1Accent2" presStyleLbl="alignNode1" presStyleIdx="12" presStyleCnt="51"/>
      <dgm:spPr/>
    </dgm:pt>
    <dgm:pt modelId="{6093B47A-7275-4AA5-BEBA-0ABE0B49656E}" type="pres">
      <dgm:prSet presAssocID="{CC98E91A-D3D9-4A41-A8AD-4D29FBF53CE2}" presName="Child1Accent3" presStyleLbl="alignNode1" presStyleIdx="13" presStyleCnt="51"/>
      <dgm:spPr/>
    </dgm:pt>
    <dgm:pt modelId="{EB4552FB-A496-43FD-BFB2-E4875378334D}" type="pres">
      <dgm:prSet presAssocID="{CC98E91A-D3D9-4A41-A8AD-4D29FBF53CE2}" presName="Child1Accent4" presStyleLbl="alignNode1" presStyleIdx="14" presStyleCnt="51"/>
      <dgm:spPr/>
    </dgm:pt>
    <dgm:pt modelId="{EEB95B91-2E85-4D4C-99FD-2D493DA84D3A}" type="pres">
      <dgm:prSet presAssocID="{CC98E91A-D3D9-4A41-A8AD-4D29FBF53CE2}" presName="Child1Accent5" presStyleLbl="alignNode1" presStyleIdx="15" presStyleCnt="51"/>
      <dgm:spPr/>
    </dgm:pt>
    <dgm:pt modelId="{8C6E5A0D-E9AC-4DC7-BCEC-989C571ECA49}" type="pres">
      <dgm:prSet presAssocID="{CC98E91A-D3D9-4A41-A8AD-4D29FBF53CE2}" presName="Child1Accent6" presStyleLbl="alignNode1" presStyleIdx="16" presStyleCnt="51"/>
      <dgm:spPr/>
    </dgm:pt>
    <dgm:pt modelId="{C71B79B9-63B2-4302-89D7-E77752403F16}" type="pres">
      <dgm:prSet presAssocID="{CC98E91A-D3D9-4A41-A8AD-4D29FBF53CE2}" presName="Child1Accent7" presStyleLbl="alignNode1" presStyleIdx="17" presStyleCnt="51"/>
      <dgm:spPr/>
    </dgm:pt>
    <dgm:pt modelId="{8A9EF024-5DB1-40B7-9D9C-2EAED7B6D061}" type="pres">
      <dgm:prSet presAssocID="{CC98E91A-D3D9-4A41-A8AD-4D29FBF53CE2}" presName="Child1Accent8" presStyleLbl="alignNode1" presStyleIdx="18" presStyleCnt="51"/>
      <dgm:spPr/>
    </dgm:pt>
    <dgm:pt modelId="{8A90FFEF-B115-46E1-9A27-B419BF980785}" type="pres">
      <dgm:prSet presAssocID="{CC98E91A-D3D9-4A41-A8AD-4D29FBF53CE2}" presName="Child1Accent9" presStyleLbl="alignNode1" presStyleIdx="19" presStyleCnt="51"/>
      <dgm:spPr/>
    </dgm:pt>
    <dgm:pt modelId="{29A496D1-62F2-4964-BE77-D197290BBA2F}" type="pres">
      <dgm:prSet presAssocID="{CC98E91A-D3D9-4A41-A8AD-4D29FBF53CE2}" presName="Child1" presStyleLbl="revTx" presStyleIdx="0" presStyleCnt="5">
        <dgm:presLayoutVars>
          <dgm:chMax/>
          <dgm:chPref val="0"/>
          <dgm:bulletEnabled val="1"/>
        </dgm:presLayoutVars>
      </dgm:prSet>
      <dgm:spPr/>
    </dgm:pt>
    <dgm:pt modelId="{ECC1BD70-9161-4101-A09B-366B9220BACA}" type="pres">
      <dgm:prSet presAssocID="{19D88C6F-0347-4870-BCB6-71F57E0F9F11}" presName="Child2Accent1" presStyleLbl="alignNode1" presStyleIdx="20" presStyleCnt="51"/>
      <dgm:spPr/>
    </dgm:pt>
    <dgm:pt modelId="{5E24DD51-C308-4902-86B9-0B0765DDF7F4}" type="pres">
      <dgm:prSet presAssocID="{19D88C6F-0347-4870-BCB6-71F57E0F9F11}" presName="Child2Accent2" presStyleLbl="alignNode1" presStyleIdx="21" presStyleCnt="51"/>
      <dgm:spPr/>
    </dgm:pt>
    <dgm:pt modelId="{C771B6BB-8F44-4DFA-AF7D-94D68BF14275}" type="pres">
      <dgm:prSet presAssocID="{19D88C6F-0347-4870-BCB6-71F57E0F9F11}" presName="Child2Accent3" presStyleLbl="alignNode1" presStyleIdx="22" presStyleCnt="51"/>
      <dgm:spPr/>
    </dgm:pt>
    <dgm:pt modelId="{01936EB6-5072-44F1-8077-1BF6B8B4CCF0}" type="pres">
      <dgm:prSet presAssocID="{19D88C6F-0347-4870-BCB6-71F57E0F9F11}" presName="Child2Accent4" presStyleLbl="alignNode1" presStyleIdx="23" presStyleCnt="51"/>
      <dgm:spPr/>
    </dgm:pt>
    <dgm:pt modelId="{6BCF84FB-D7E8-425A-8D89-A989350B510B}" type="pres">
      <dgm:prSet presAssocID="{19D88C6F-0347-4870-BCB6-71F57E0F9F11}" presName="Child2Accent5" presStyleLbl="alignNode1" presStyleIdx="24" presStyleCnt="51"/>
      <dgm:spPr/>
    </dgm:pt>
    <dgm:pt modelId="{EAC278DF-1E66-41F5-A9F2-897F66B33598}" type="pres">
      <dgm:prSet presAssocID="{19D88C6F-0347-4870-BCB6-71F57E0F9F11}" presName="Child2Accent6" presStyleLbl="alignNode1" presStyleIdx="25" presStyleCnt="51"/>
      <dgm:spPr/>
    </dgm:pt>
    <dgm:pt modelId="{721AAD82-1BDE-47B6-A1C6-4FDD9EBA1E93}" type="pres">
      <dgm:prSet presAssocID="{19D88C6F-0347-4870-BCB6-71F57E0F9F11}" presName="Child2Accent7" presStyleLbl="alignNode1" presStyleIdx="26" presStyleCnt="51"/>
      <dgm:spPr/>
    </dgm:pt>
    <dgm:pt modelId="{9DA7A8AD-71B8-40E2-A6F0-886661FCDBB5}" type="pres">
      <dgm:prSet presAssocID="{19D88C6F-0347-4870-BCB6-71F57E0F9F11}" presName="Child2" presStyleLbl="revTx" presStyleIdx="1" presStyleCnt="5">
        <dgm:presLayoutVars>
          <dgm:chMax/>
          <dgm:chPref val="0"/>
          <dgm:bulletEnabled val="1"/>
        </dgm:presLayoutVars>
      </dgm:prSet>
      <dgm:spPr/>
    </dgm:pt>
    <dgm:pt modelId="{5C947EEB-F1AA-4144-A3DF-AD3978EDFC71}" type="pres">
      <dgm:prSet presAssocID="{887509BA-1E16-4A9D-8284-A0BAD96681B9}" presName="Child3Accent1" presStyleLbl="alignNode1" presStyleIdx="27" presStyleCnt="51"/>
      <dgm:spPr/>
    </dgm:pt>
    <dgm:pt modelId="{85358F97-3403-4806-87C2-7FD379E16A40}" type="pres">
      <dgm:prSet presAssocID="{887509BA-1E16-4A9D-8284-A0BAD96681B9}" presName="Child3Accent2" presStyleLbl="alignNode1" presStyleIdx="28" presStyleCnt="51"/>
      <dgm:spPr/>
    </dgm:pt>
    <dgm:pt modelId="{FE5DF2BD-EC66-4EB5-92E5-DDFC0D986AF3}" type="pres">
      <dgm:prSet presAssocID="{887509BA-1E16-4A9D-8284-A0BAD96681B9}" presName="Child3Accent3" presStyleLbl="alignNode1" presStyleIdx="29" presStyleCnt="51"/>
      <dgm:spPr/>
    </dgm:pt>
    <dgm:pt modelId="{0D40E394-41D3-4883-A909-21DE89611593}" type="pres">
      <dgm:prSet presAssocID="{887509BA-1E16-4A9D-8284-A0BAD96681B9}" presName="Child3Accent4" presStyleLbl="alignNode1" presStyleIdx="30" presStyleCnt="51"/>
      <dgm:spPr/>
    </dgm:pt>
    <dgm:pt modelId="{B690CDAE-F02A-44A1-AC6E-D4CC4D7DC749}" type="pres">
      <dgm:prSet presAssocID="{887509BA-1E16-4A9D-8284-A0BAD96681B9}" presName="Child3Accent5" presStyleLbl="alignNode1" presStyleIdx="31" presStyleCnt="51"/>
      <dgm:spPr/>
    </dgm:pt>
    <dgm:pt modelId="{FDC46502-F240-43AE-8BB4-0AC25197FA7D}" type="pres">
      <dgm:prSet presAssocID="{887509BA-1E16-4A9D-8284-A0BAD96681B9}" presName="Child3Accent6" presStyleLbl="alignNode1" presStyleIdx="32" presStyleCnt="51"/>
      <dgm:spPr/>
    </dgm:pt>
    <dgm:pt modelId="{9D237EEE-9CF4-41C4-9AF4-6E7841CDA654}" type="pres">
      <dgm:prSet presAssocID="{887509BA-1E16-4A9D-8284-A0BAD96681B9}" presName="Child3Accent7" presStyleLbl="alignNode1" presStyleIdx="33" presStyleCnt="51"/>
      <dgm:spPr/>
    </dgm:pt>
    <dgm:pt modelId="{73AB9E00-B203-4022-981A-F44982DBD088}" type="pres">
      <dgm:prSet presAssocID="{887509BA-1E16-4A9D-8284-A0BAD96681B9}" presName="Child3" presStyleLbl="revTx" presStyleIdx="2" presStyleCnt="5">
        <dgm:presLayoutVars>
          <dgm:chMax/>
          <dgm:chPref val="0"/>
          <dgm:bulletEnabled val="1"/>
        </dgm:presLayoutVars>
      </dgm:prSet>
      <dgm:spPr/>
    </dgm:pt>
    <dgm:pt modelId="{3B3FCFB5-D6B6-4C76-B1BC-A5602AE4999F}" type="pres">
      <dgm:prSet presAssocID="{66A1429B-7704-4128-8312-87CE4E361D14}" presName="Child4Accent1" presStyleLbl="alignNode1" presStyleIdx="34" presStyleCnt="51"/>
      <dgm:spPr/>
    </dgm:pt>
    <dgm:pt modelId="{DC9D2C0F-7F76-4192-BDA9-B2D256D2BAEB}" type="pres">
      <dgm:prSet presAssocID="{66A1429B-7704-4128-8312-87CE4E361D14}" presName="Child4Accent2" presStyleLbl="alignNode1" presStyleIdx="35" presStyleCnt="51"/>
      <dgm:spPr/>
    </dgm:pt>
    <dgm:pt modelId="{BEC4950F-4E31-445E-803E-77E58AA86376}" type="pres">
      <dgm:prSet presAssocID="{66A1429B-7704-4128-8312-87CE4E361D14}" presName="Child4Accent3" presStyleLbl="alignNode1" presStyleIdx="36" presStyleCnt="51"/>
      <dgm:spPr/>
    </dgm:pt>
    <dgm:pt modelId="{C5ED793C-ECE8-4516-B09D-21CFA2DBDAB9}" type="pres">
      <dgm:prSet presAssocID="{66A1429B-7704-4128-8312-87CE4E361D14}" presName="Child4Accent4" presStyleLbl="alignNode1" presStyleIdx="37" presStyleCnt="51"/>
      <dgm:spPr/>
    </dgm:pt>
    <dgm:pt modelId="{FA616CC4-C4E1-4877-A701-6D4E5AB7BAB6}" type="pres">
      <dgm:prSet presAssocID="{66A1429B-7704-4128-8312-87CE4E361D14}" presName="Child4Accent5" presStyleLbl="alignNode1" presStyleIdx="38" presStyleCnt="51"/>
      <dgm:spPr/>
    </dgm:pt>
    <dgm:pt modelId="{5CAB585F-5A6C-4F69-A879-88104CE4290B}" type="pres">
      <dgm:prSet presAssocID="{66A1429B-7704-4128-8312-87CE4E361D14}" presName="Child4Accent6" presStyleLbl="alignNode1" presStyleIdx="39" presStyleCnt="51"/>
      <dgm:spPr/>
    </dgm:pt>
    <dgm:pt modelId="{9C920F3E-222C-466F-BCB8-33CCE3F57777}" type="pres">
      <dgm:prSet presAssocID="{66A1429B-7704-4128-8312-87CE4E361D14}" presName="Child4Accent7" presStyleLbl="alignNode1" presStyleIdx="40" presStyleCnt="51"/>
      <dgm:spPr/>
    </dgm:pt>
    <dgm:pt modelId="{F9E330CE-C471-4F02-B955-79AFBBD93E2A}" type="pres">
      <dgm:prSet presAssocID="{66A1429B-7704-4128-8312-87CE4E361D14}" presName="Child4Accent8" presStyleLbl="alignNode1" presStyleIdx="41" presStyleCnt="51"/>
      <dgm:spPr/>
    </dgm:pt>
    <dgm:pt modelId="{5A259C4E-DD61-4F04-8FDA-BA215AD02256}" type="pres">
      <dgm:prSet presAssocID="{66A1429B-7704-4128-8312-87CE4E361D14}" presName="Child4" presStyleLbl="revTx" presStyleIdx="3" presStyleCnt="5">
        <dgm:presLayoutVars>
          <dgm:chMax/>
          <dgm:chPref val="0"/>
          <dgm:bulletEnabled val="1"/>
        </dgm:presLayoutVars>
      </dgm:prSet>
      <dgm:spPr/>
    </dgm:pt>
    <dgm:pt modelId="{47CD1E10-04E0-43B0-8402-4C5D969D1FB5}" type="pres">
      <dgm:prSet presAssocID="{8E6C639E-43F1-4FDB-B6A2-A0C5B6E87A11}" presName="Child5Accent1" presStyleLbl="alignNode1" presStyleIdx="42" presStyleCnt="51"/>
      <dgm:spPr/>
    </dgm:pt>
    <dgm:pt modelId="{7E9D5D5F-8860-45D3-975E-32D6233ECBAC}" type="pres">
      <dgm:prSet presAssocID="{8E6C639E-43F1-4FDB-B6A2-A0C5B6E87A11}" presName="Child5Accent2" presStyleLbl="alignNode1" presStyleIdx="43" presStyleCnt="51"/>
      <dgm:spPr/>
    </dgm:pt>
    <dgm:pt modelId="{7DB1E9C5-ACF1-45C0-BCB2-45608F4695A9}" type="pres">
      <dgm:prSet presAssocID="{8E6C639E-43F1-4FDB-B6A2-A0C5B6E87A11}" presName="Child5Accent3" presStyleLbl="alignNode1" presStyleIdx="44" presStyleCnt="51"/>
      <dgm:spPr/>
    </dgm:pt>
    <dgm:pt modelId="{44E12F06-61EC-40F1-999B-C19844156DA9}" type="pres">
      <dgm:prSet presAssocID="{8E6C639E-43F1-4FDB-B6A2-A0C5B6E87A11}" presName="Child5Accent4" presStyleLbl="alignNode1" presStyleIdx="45" presStyleCnt="51"/>
      <dgm:spPr/>
    </dgm:pt>
    <dgm:pt modelId="{FB96070C-5C2D-4BD9-9715-9128009A1278}" type="pres">
      <dgm:prSet presAssocID="{8E6C639E-43F1-4FDB-B6A2-A0C5B6E87A11}" presName="Child5Accent5" presStyleLbl="alignNode1" presStyleIdx="46" presStyleCnt="51"/>
      <dgm:spPr/>
    </dgm:pt>
    <dgm:pt modelId="{08B3A3B6-4658-42B4-807B-52FCE45B228E}" type="pres">
      <dgm:prSet presAssocID="{8E6C639E-43F1-4FDB-B6A2-A0C5B6E87A11}" presName="Child5Accent6" presStyleLbl="alignNode1" presStyleIdx="47" presStyleCnt="51"/>
      <dgm:spPr/>
    </dgm:pt>
    <dgm:pt modelId="{22E3FFD2-17F2-4E49-AED5-0F24131E23ED}" type="pres">
      <dgm:prSet presAssocID="{8E6C639E-43F1-4FDB-B6A2-A0C5B6E87A11}" presName="Child5Accent7" presStyleLbl="alignNode1" presStyleIdx="48" presStyleCnt="51"/>
      <dgm:spPr/>
    </dgm:pt>
    <dgm:pt modelId="{5ED97DE1-53AD-48AD-925D-4D24E6741DA2}" type="pres">
      <dgm:prSet presAssocID="{8E6C639E-43F1-4FDB-B6A2-A0C5B6E87A11}" presName="Child5Accent8" presStyleLbl="alignNode1" presStyleIdx="49" presStyleCnt="51"/>
      <dgm:spPr/>
    </dgm:pt>
    <dgm:pt modelId="{716B317E-C0A7-4D8C-94DF-71AF5744BD7A}" type="pres">
      <dgm:prSet presAssocID="{8E6C639E-43F1-4FDB-B6A2-A0C5B6E87A11}" presName="Child5Accent9" presStyleLbl="alignNode1" presStyleIdx="50" presStyleCnt="51"/>
      <dgm:spPr/>
    </dgm:pt>
    <dgm:pt modelId="{AC68F9DC-BAC3-4781-830D-9E0E81667663}" type="pres">
      <dgm:prSet presAssocID="{8E6C639E-43F1-4FDB-B6A2-A0C5B6E87A11}" presName="Child5" presStyleLbl="revTx" presStyleIdx="4" presStyleCnt="5">
        <dgm:presLayoutVars>
          <dgm:chMax/>
          <dgm:chPref val="0"/>
          <dgm:bulletEnabled val="1"/>
        </dgm:presLayoutVars>
      </dgm:prSet>
      <dgm:spPr/>
    </dgm:pt>
  </dgm:ptLst>
  <dgm:cxnLst>
    <dgm:cxn modelId="{5F51AB02-8875-4E5C-8144-BBE50298570F}" type="presOf" srcId="{894150D8-695F-47F6-BF8C-3E02083CF862}" destId="{BDBFA0B2-BF22-4465-95B9-2ABD8F93A62C}" srcOrd="0" destOrd="0" presId="urn:microsoft.com/office/officeart/2011/layout/ConvergingText"/>
    <dgm:cxn modelId="{88F8530F-39E5-44F6-B8FC-D9D37D6DF989}" type="presOf" srcId="{508A94BD-B0D0-4FEE-B56A-43D43877535D}" destId="{BAD0312B-25DC-402A-8EAD-50B99FBF4424}" srcOrd="0" destOrd="0" presId="urn:microsoft.com/office/officeart/2011/layout/ConvergingText"/>
    <dgm:cxn modelId="{08539C26-139B-4EF7-9F98-DD267168498D}" type="presOf" srcId="{887509BA-1E16-4A9D-8284-A0BAD96681B9}" destId="{73AB9E00-B203-4022-981A-F44982DBD088}" srcOrd="0" destOrd="0" presId="urn:microsoft.com/office/officeart/2011/layout/ConvergingText"/>
    <dgm:cxn modelId="{1B1E8E29-18C6-4EC1-BC84-4C8BE2EFA6D5}" srcId="{894150D8-695F-47F6-BF8C-3E02083CF862}" destId="{66A1429B-7704-4128-8312-87CE4E361D14}" srcOrd="3" destOrd="0" parTransId="{544A5B01-2CE5-40A8-AAD3-5C9717E21906}" sibTransId="{F3C55EE5-14D9-4B06-BCB1-3627D56BD4AB}"/>
    <dgm:cxn modelId="{745E4836-14E0-4E88-BFC9-16E95338A849}" srcId="{894150D8-695F-47F6-BF8C-3E02083CF862}" destId="{CC98E91A-D3D9-4A41-A8AD-4D29FBF53CE2}" srcOrd="0" destOrd="0" parTransId="{23264627-FC76-4FF7-A422-BDC54CA341BD}" sibTransId="{B6123383-C27D-47D8-9451-40B88F1BF69E}"/>
    <dgm:cxn modelId="{5ED97363-DF2A-4B17-886F-E3256635F58F}" srcId="{894150D8-695F-47F6-BF8C-3E02083CF862}" destId="{19D88C6F-0347-4870-BCB6-71F57E0F9F11}" srcOrd="1" destOrd="0" parTransId="{227E7C24-5A97-4F59-9C4F-ECA285475D7D}" sibTransId="{8CF1BFED-0E12-4BE8-B4DE-0C0CD3C91262}"/>
    <dgm:cxn modelId="{7C8CEF63-7B5A-43D9-A5DA-1552A8649CBF}" type="presOf" srcId="{8E6C639E-43F1-4FDB-B6A2-A0C5B6E87A11}" destId="{AC68F9DC-BAC3-4781-830D-9E0E81667663}" srcOrd="0" destOrd="0" presId="urn:microsoft.com/office/officeart/2011/layout/ConvergingText"/>
    <dgm:cxn modelId="{09D7DEAE-5D98-4619-8770-C5E87C4023B7}" srcId="{894150D8-695F-47F6-BF8C-3E02083CF862}" destId="{887509BA-1E16-4A9D-8284-A0BAD96681B9}" srcOrd="2" destOrd="0" parTransId="{4F1E4D3D-163F-4829-B5CC-BDA712697257}" sibTransId="{FF095A60-92D4-497A-B553-D1BBC4B9EBD2}"/>
    <dgm:cxn modelId="{358A4EB1-B458-47C1-A9B4-87B56B26FE97}" type="presOf" srcId="{66A1429B-7704-4128-8312-87CE4E361D14}" destId="{5A259C4E-DD61-4F04-8FDA-BA215AD02256}" srcOrd="0" destOrd="0" presId="urn:microsoft.com/office/officeart/2011/layout/ConvergingText"/>
    <dgm:cxn modelId="{06FBA6BA-D917-4FDC-86F2-5FC97E3FD803}" srcId="{508A94BD-B0D0-4FEE-B56A-43D43877535D}" destId="{894150D8-695F-47F6-BF8C-3E02083CF862}" srcOrd="0" destOrd="0" parTransId="{1B86395C-E28F-441F-A67F-438DED83E904}" sibTransId="{BA1FE94E-9D30-4ABB-ABDB-55ECA9CF1009}"/>
    <dgm:cxn modelId="{4A386DD9-94EB-4F46-B54D-715594F8F0BD}" type="presOf" srcId="{CC98E91A-D3D9-4A41-A8AD-4D29FBF53CE2}" destId="{29A496D1-62F2-4964-BE77-D197290BBA2F}" srcOrd="0" destOrd="0" presId="urn:microsoft.com/office/officeart/2011/layout/ConvergingText"/>
    <dgm:cxn modelId="{749A95DE-528A-4287-8305-B757FEBC3DD6}" type="presOf" srcId="{19D88C6F-0347-4870-BCB6-71F57E0F9F11}" destId="{9DA7A8AD-71B8-40E2-A6F0-886661FCDBB5}" srcOrd="0" destOrd="0" presId="urn:microsoft.com/office/officeart/2011/layout/ConvergingText"/>
    <dgm:cxn modelId="{3B0961ED-A083-41E2-AFE3-E354B2AB126B}" srcId="{894150D8-695F-47F6-BF8C-3E02083CF862}" destId="{8E6C639E-43F1-4FDB-B6A2-A0C5B6E87A11}" srcOrd="4" destOrd="0" parTransId="{FBB97329-2463-4F84-A3E4-285A61C9373E}" sibTransId="{7D3C78A8-3546-41C1-B35D-B60C965D6907}"/>
    <dgm:cxn modelId="{49D9D892-30C6-4A46-A318-668A10D685D6}" type="presParOf" srcId="{BAD0312B-25DC-402A-8EAD-50B99FBF4424}" destId="{FE358B2A-F407-447D-9EBB-92F3597F5DF8}" srcOrd="0" destOrd="0" presId="urn:microsoft.com/office/officeart/2011/layout/ConvergingText"/>
    <dgm:cxn modelId="{CBBA1D75-C5F1-4A0B-97C7-64CFD2D162EB}" type="presParOf" srcId="{FE358B2A-F407-447D-9EBB-92F3597F5DF8}" destId="{9CAFE0EA-F52C-40B7-8BCA-85401C870A04}" srcOrd="0" destOrd="0" presId="urn:microsoft.com/office/officeart/2011/layout/ConvergingText"/>
    <dgm:cxn modelId="{18FFA241-01E6-42CD-9C51-9B035D88022C}" type="presParOf" srcId="{FE358B2A-F407-447D-9EBB-92F3597F5DF8}" destId="{BF84481A-EE48-4B88-BB05-8E52CC94F19D}" srcOrd="1" destOrd="0" presId="urn:microsoft.com/office/officeart/2011/layout/ConvergingText"/>
    <dgm:cxn modelId="{C9D84CBE-F028-4BDF-AB89-62CD0A41BBF5}" type="presParOf" srcId="{FE358B2A-F407-447D-9EBB-92F3597F5DF8}" destId="{F27B9D91-8BB4-4729-BBE8-2419CF358559}" srcOrd="2" destOrd="0" presId="urn:microsoft.com/office/officeart/2011/layout/ConvergingText"/>
    <dgm:cxn modelId="{0C3AB3D6-25CA-4161-A139-1635DFD4E406}" type="presParOf" srcId="{FE358B2A-F407-447D-9EBB-92F3597F5DF8}" destId="{F3D786D5-4496-4CF9-8F1C-80A61BA18451}" srcOrd="3" destOrd="0" presId="urn:microsoft.com/office/officeart/2011/layout/ConvergingText"/>
    <dgm:cxn modelId="{A96811F4-3349-46F5-9A55-21FB51A7C0C7}" type="presParOf" srcId="{FE358B2A-F407-447D-9EBB-92F3597F5DF8}" destId="{007CFE78-5A47-408A-B675-EE6416F120CA}" srcOrd="4" destOrd="0" presId="urn:microsoft.com/office/officeart/2011/layout/ConvergingText"/>
    <dgm:cxn modelId="{2C986FBE-9D95-4CFB-A39E-4967F9DA5831}" type="presParOf" srcId="{FE358B2A-F407-447D-9EBB-92F3597F5DF8}" destId="{3FE2E723-A0C1-4EBE-8BDA-767DDDAC9FCF}" srcOrd="5" destOrd="0" presId="urn:microsoft.com/office/officeart/2011/layout/ConvergingText"/>
    <dgm:cxn modelId="{427F8974-670A-4DF7-B268-E5E3C835A572}" type="presParOf" srcId="{FE358B2A-F407-447D-9EBB-92F3597F5DF8}" destId="{E97D0271-5433-437A-8778-2849B46F0BFA}" srcOrd="6" destOrd="0" presId="urn:microsoft.com/office/officeart/2011/layout/ConvergingText"/>
    <dgm:cxn modelId="{CF0097EA-12CA-4E39-B8E8-3ACB67B83D6A}" type="presParOf" srcId="{FE358B2A-F407-447D-9EBB-92F3597F5DF8}" destId="{81AA13A4-637D-4552-808A-BC232BFE360D}" srcOrd="7" destOrd="0" presId="urn:microsoft.com/office/officeart/2011/layout/ConvergingText"/>
    <dgm:cxn modelId="{F4534E04-A4AC-463B-8071-B8E55A274AAF}" type="presParOf" srcId="{FE358B2A-F407-447D-9EBB-92F3597F5DF8}" destId="{03203B65-9C3F-41F0-8122-E83BB1A93157}" srcOrd="8" destOrd="0" presId="urn:microsoft.com/office/officeart/2011/layout/ConvergingText"/>
    <dgm:cxn modelId="{A540426D-5002-4942-946F-73446AD8DCE8}" type="presParOf" srcId="{FE358B2A-F407-447D-9EBB-92F3597F5DF8}" destId="{F727060F-532D-43D4-896C-AA19541ED7EC}" srcOrd="9" destOrd="0" presId="urn:microsoft.com/office/officeart/2011/layout/ConvergingText"/>
    <dgm:cxn modelId="{20FEB6F7-AC93-4F91-BD55-29312E60E62B}" type="presParOf" srcId="{FE358B2A-F407-447D-9EBB-92F3597F5DF8}" destId="{BDBFA0B2-BF22-4465-95B9-2ABD8F93A62C}" srcOrd="10" destOrd="0" presId="urn:microsoft.com/office/officeart/2011/layout/ConvergingText"/>
    <dgm:cxn modelId="{390FB892-B8C9-4773-9020-78AD11A33205}" type="presParOf" srcId="{FE358B2A-F407-447D-9EBB-92F3597F5DF8}" destId="{09D0B223-9409-4C04-9B63-00402A09D653}" srcOrd="11" destOrd="0" presId="urn:microsoft.com/office/officeart/2011/layout/ConvergingText"/>
    <dgm:cxn modelId="{C05E570D-F7FF-484A-92FE-BF28D74618D8}" type="presParOf" srcId="{FE358B2A-F407-447D-9EBB-92F3597F5DF8}" destId="{8AAE10D9-6023-4B37-8729-6EE80B10E900}" srcOrd="12" destOrd="0" presId="urn:microsoft.com/office/officeart/2011/layout/ConvergingText"/>
    <dgm:cxn modelId="{4B887F97-F58B-44BD-8761-E2F7A0F678A0}" type="presParOf" srcId="{FE358B2A-F407-447D-9EBB-92F3597F5DF8}" destId="{6093B47A-7275-4AA5-BEBA-0ABE0B49656E}" srcOrd="13" destOrd="0" presId="urn:microsoft.com/office/officeart/2011/layout/ConvergingText"/>
    <dgm:cxn modelId="{734E2B77-0352-4FB2-BA89-E0D03BEB10BB}" type="presParOf" srcId="{FE358B2A-F407-447D-9EBB-92F3597F5DF8}" destId="{EB4552FB-A496-43FD-BFB2-E4875378334D}" srcOrd="14" destOrd="0" presId="urn:microsoft.com/office/officeart/2011/layout/ConvergingText"/>
    <dgm:cxn modelId="{F8F31464-6D46-4E5F-B460-22F0DE39F937}" type="presParOf" srcId="{FE358B2A-F407-447D-9EBB-92F3597F5DF8}" destId="{EEB95B91-2E85-4D4C-99FD-2D493DA84D3A}" srcOrd="15" destOrd="0" presId="urn:microsoft.com/office/officeart/2011/layout/ConvergingText"/>
    <dgm:cxn modelId="{9BD09619-4787-4FF2-B4CA-E0477E90A39C}" type="presParOf" srcId="{FE358B2A-F407-447D-9EBB-92F3597F5DF8}" destId="{8C6E5A0D-E9AC-4DC7-BCEC-989C571ECA49}" srcOrd="16" destOrd="0" presId="urn:microsoft.com/office/officeart/2011/layout/ConvergingText"/>
    <dgm:cxn modelId="{ABBC8628-8C4B-4584-89AB-3DF529B19408}" type="presParOf" srcId="{FE358B2A-F407-447D-9EBB-92F3597F5DF8}" destId="{C71B79B9-63B2-4302-89D7-E77752403F16}" srcOrd="17" destOrd="0" presId="urn:microsoft.com/office/officeart/2011/layout/ConvergingText"/>
    <dgm:cxn modelId="{39B56FF6-6840-4F39-B118-7C842EA0EE1E}" type="presParOf" srcId="{FE358B2A-F407-447D-9EBB-92F3597F5DF8}" destId="{8A9EF024-5DB1-40B7-9D9C-2EAED7B6D061}" srcOrd="18" destOrd="0" presId="urn:microsoft.com/office/officeart/2011/layout/ConvergingText"/>
    <dgm:cxn modelId="{5DA73E68-F223-491C-A449-F56656BFF11D}" type="presParOf" srcId="{FE358B2A-F407-447D-9EBB-92F3597F5DF8}" destId="{8A90FFEF-B115-46E1-9A27-B419BF980785}" srcOrd="19" destOrd="0" presId="urn:microsoft.com/office/officeart/2011/layout/ConvergingText"/>
    <dgm:cxn modelId="{2762A4FC-FF5D-45EA-9292-A92BA6799712}" type="presParOf" srcId="{FE358B2A-F407-447D-9EBB-92F3597F5DF8}" destId="{29A496D1-62F2-4964-BE77-D197290BBA2F}" srcOrd="20" destOrd="0" presId="urn:microsoft.com/office/officeart/2011/layout/ConvergingText"/>
    <dgm:cxn modelId="{08B76566-D23D-4483-B17C-60B148543E2B}" type="presParOf" srcId="{FE358B2A-F407-447D-9EBB-92F3597F5DF8}" destId="{ECC1BD70-9161-4101-A09B-366B9220BACA}" srcOrd="21" destOrd="0" presId="urn:microsoft.com/office/officeart/2011/layout/ConvergingText"/>
    <dgm:cxn modelId="{61DEB368-86FA-4E77-A299-D210D2FDF092}" type="presParOf" srcId="{FE358B2A-F407-447D-9EBB-92F3597F5DF8}" destId="{5E24DD51-C308-4902-86B9-0B0765DDF7F4}" srcOrd="22" destOrd="0" presId="urn:microsoft.com/office/officeart/2011/layout/ConvergingText"/>
    <dgm:cxn modelId="{BAD8F2EF-00BB-458A-B344-E18816218B5E}" type="presParOf" srcId="{FE358B2A-F407-447D-9EBB-92F3597F5DF8}" destId="{C771B6BB-8F44-4DFA-AF7D-94D68BF14275}" srcOrd="23" destOrd="0" presId="urn:microsoft.com/office/officeart/2011/layout/ConvergingText"/>
    <dgm:cxn modelId="{E2E107CD-D349-435D-BE62-3B9208FB376B}" type="presParOf" srcId="{FE358B2A-F407-447D-9EBB-92F3597F5DF8}" destId="{01936EB6-5072-44F1-8077-1BF6B8B4CCF0}" srcOrd="24" destOrd="0" presId="urn:microsoft.com/office/officeart/2011/layout/ConvergingText"/>
    <dgm:cxn modelId="{4C672E03-AE3E-4398-AB4F-5A8D1EC94AC4}" type="presParOf" srcId="{FE358B2A-F407-447D-9EBB-92F3597F5DF8}" destId="{6BCF84FB-D7E8-425A-8D89-A989350B510B}" srcOrd="25" destOrd="0" presId="urn:microsoft.com/office/officeart/2011/layout/ConvergingText"/>
    <dgm:cxn modelId="{BCC2AAF7-E689-4066-8602-5745AD3B53F9}" type="presParOf" srcId="{FE358B2A-F407-447D-9EBB-92F3597F5DF8}" destId="{EAC278DF-1E66-41F5-A9F2-897F66B33598}" srcOrd="26" destOrd="0" presId="urn:microsoft.com/office/officeart/2011/layout/ConvergingText"/>
    <dgm:cxn modelId="{DA94839A-4EE1-420F-BC27-6783BD3F8CB8}" type="presParOf" srcId="{FE358B2A-F407-447D-9EBB-92F3597F5DF8}" destId="{721AAD82-1BDE-47B6-A1C6-4FDD9EBA1E93}" srcOrd="27" destOrd="0" presId="urn:microsoft.com/office/officeart/2011/layout/ConvergingText"/>
    <dgm:cxn modelId="{9B68E939-8747-431C-824E-F070A754AF98}" type="presParOf" srcId="{FE358B2A-F407-447D-9EBB-92F3597F5DF8}" destId="{9DA7A8AD-71B8-40E2-A6F0-886661FCDBB5}" srcOrd="28" destOrd="0" presId="urn:microsoft.com/office/officeart/2011/layout/ConvergingText"/>
    <dgm:cxn modelId="{9357F813-B385-41D6-AE1B-CD1491AA059E}" type="presParOf" srcId="{FE358B2A-F407-447D-9EBB-92F3597F5DF8}" destId="{5C947EEB-F1AA-4144-A3DF-AD3978EDFC71}" srcOrd="29" destOrd="0" presId="urn:microsoft.com/office/officeart/2011/layout/ConvergingText"/>
    <dgm:cxn modelId="{B5BBC4F7-BC81-4476-BDC7-08CF308F6E23}" type="presParOf" srcId="{FE358B2A-F407-447D-9EBB-92F3597F5DF8}" destId="{85358F97-3403-4806-87C2-7FD379E16A40}" srcOrd="30" destOrd="0" presId="urn:microsoft.com/office/officeart/2011/layout/ConvergingText"/>
    <dgm:cxn modelId="{5F00F66B-39B9-4CAB-8332-ACDC23269BBD}" type="presParOf" srcId="{FE358B2A-F407-447D-9EBB-92F3597F5DF8}" destId="{FE5DF2BD-EC66-4EB5-92E5-DDFC0D986AF3}" srcOrd="31" destOrd="0" presId="urn:microsoft.com/office/officeart/2011/layout/ConvergingText"/>
    <dgm:cxn modelId="{659F5386-E737-46A1-96B3-B1758E6414A2}" type="presParOf" srcId="{FE358B2A-F407-447D-9EBB-92F3597F5DF8}" destId="{0D40E394-41D3-4883-A909-21DE89611593}" srcOrd="32" destOrd="0" presId="urn:microsoft.com/office/officeart/2011/layout/ConvergingText"/>
    <dgm:cxn modelId="{34183F04-8BE3-4C62-887F-02395F944F78}" type="presParOf" srcId="{FE358B2A-F407-447D-9EBB-92F3597F5DF8}" destId="{B690CDAE-F02A-44A1-AC6E-D4CC4D7DC749}" srcOrd="33" destOrd="0" presId="urn:microsoft.com/office/officeart/2011/layout/ConvergingText"/>
    <dgm:cxn modelId="{EFE6CB2D-80D9-47F6-99BA-0934AA0466E4}" type="presParOf" srcId="{FE358B2A-F407-447D-9EBB-92F3597F5DF8}" destId="{FDC46502-F240-43AE-8BB4-0AC25197FA7D}" srcOrd="34" destOrd="0" presId="urn:microsoft.com/office/officeart/2011/layout/ConvergingText"/>
    <dgm:cxn modelId="{3D5A4D23-EA3C-4725-B709-53D91937D0E1}" type="presParOf" srcId="{FE358B2A-F407-447D-9EBB-92F3597F5DF8}" destId="{9D237EEE-9CF4-41C4-9AF4-6E7841CDA654}" srcOrd="35" destOrd="0" presId="urn:microsoft.com/office/officeart/2011/layout/ConvergingText"/>
    <dgm:cxn modelId="{71AD4B13-51A5-4924-A4B8-B816E59FBF27}" type="presParOf" srcId="{FE358B2A-F407-447D-9EBB-92F3597F5DF8}" destId="{73AB9E00-B203-4022-981A-F44982DBD088}" srcOrd="36" destOrd="0" presId="urn:microsoft.com/office/officeart/2011/layout/ConvergingText"/>
    <dgm:cxn modelId="{17BC05B4-FEE4-41A5-84B1-1EC342AB227F}" type="presParOf" srcId="{FE358B2A-F407-447D-9EBB-92F3597F5DF8}" destId="{3B3FCFB5-D6B6-4C76-B1BC-A5602AE4999F}" srcOrd="37" destOrd="0" presId="urn:microsoft.com/office/officeart/2011/layout/ConvergingText"/>
    <dgm:cxn modelId="{A433EE3A-C70C-4AE3-80D4-3F7EF8D5604B}" type="presParOf" srcId="{FE358B2A-F407-447D-9EBB-92F3597F5DF8}" destId="{DC9D2C0F-7F76-4192-BDA9-B2D256D2BAEB}" srcOrd="38" destOrd="0" presId="urn:microsoft.com/office/officeart/2011/layout/ConvergingText"/>
    <dgm:cxn modelId="{43A994BF-78A5-4A32-A0F6-2315FC3C423A}" type="presParOf" srcId="{FE358B2A-F407-447D-9EBB-92F3597F5DF8}" destId="{BEC4950F-4E31-445E-803E-77E58AA86376}" srcOrd="39" destOrd="0" presId="urn:microsoft.com/office/officeart/2011/layout/ConvergingText"/>
    <dgm:cxn modelId="{D9BE09C3-C590-4E44-888D-D3500059D3B9}" type="presParOf" srcId="{FE358B2A-F407-447D-9EBB-92F3597F5DF8}" destId="{C5ED793C-ECE8-4516-B09D-21CFA2DBDAB9}" srcOrd="40" destOrd="0" presId="urn:microsoft.com/office/officeart/2011/layout/ConvergingText"/>
    <dgm:cxn modelId="{8AAE2453-142D-4972-8983-940C7B31928A}" type="presParOf" srcId="{FE358B2A-F407-447D-9EBB-92F3597F5DF8}" destId="{FA616CC4-C4E1-4877-A701-6D4E5AB7BAB6}" srcOrd="41" destOrd="0" presId="urn:microsoft.com/office/officeart/2011/layout/ConvergingText"/>
    <dgm:cxn modelId="{91CF8C62-DF87-48F5-80F4-09ADC836F98F}" type="presParOf" srcId="{FE358B2A-F407-447D-9EBB-92F3597F5DF8}" destId="{5CAB585F-5A6C-4F69-A879-88104CE4290B}" srcOrd="42" destOrd="0" presId="urn:microsoft.com/office/officeart/2011/layout/ConvergingText"/>
    <dgm:cxn modelId="{6902A669-2390-4924-9283-BCF471D07D57}" type="presParOf" srcId="{FE358B2A-F407-447D-9EBB-92F3597F5DF8}" destId="{9C920F3E-222C-466F-BCB8-33CCE3F57777}" srcOrd="43" destOrd="0" presId="urn:microsoft.com/office/officeart/2011/layout/ConvergingText"/>
    <dgm:cxn modelId="{0CAE3987-FA6D-43C8-9945-CDC722D82B34}" type="presParOf" srcId="{FE358B2A-F407-447D-9EBB-92F3597F5DF8}" destId="{F9E330CE-C471-4F02-B955-79AFBBD93E2A}" srcOrd="44" destOrd="0" presId="urn:microsoft.com/office/officeart/2011/layout/ConvergingText"/>
    <dgm:cxn modelId="{9D84A9CC-B86A-480A-BFBC-2265F0BC7757}" type="presParOf" srcId="{FE358B2A-F407-447D-9EBB-92F3597F5DF8}" destId="{5A259C4E-DD61-4F04-8FDA-BA215AD02256}" srcOrd="45" destOrd="0" presId="urn:microsoft.com/office/officeart/2011/layout/ConvergingText"/>
    <dgm:cxn modelId="{7C4D2CE7-3920-4122-80B6-3E164EC92604}" type="presParOf" srcId="{FE358B2A-F407-447D-9EBB-92F3597F5DF8}" destId="{47CD1E10-04E0-43B0-8402-4C5D969D1FB5}" srcOrd="46" destOrd="0" presId="urn:microsoft.com/office/officeart/2011/layout/ConvergingText"/>
    <dgm:cxn modelId="{41B4FC5B-A864-49E4-B81B-DC1D7861C1AB}" type="presParOf" srcId="{FE358B2A-F407-447D-9EBB-92F3597F5DF8}" destId="{7E9D5D5F-8860-45D3-975E-32D6233ECBAC}" srcOrd="47" destOrd="0" presId="urn:microsoft.com/office/officeart/2011/layout/ConvergingText"/>
    <dgm:cxn modelId="{1EAF2858-DD77-4220-97CB-46AC744859B7}" type="presParOf" srcId="{FE358B2A-F407-447D-9EBB-92F3597F5DF8}" destId="{7DB1E9C5-ACF1-45C0-BCB2-45608F4695A9}" srcOrd="48" destOrd="0" presId="urn:microsoft.com/office/officeart/2011/layout/ConvergingText"/>
    <dgm:cxn modelId="{247170AA-0C87-4D89-BD8E-CDDEB8AE49EC}" type="presParOf" srcId="{FE358B2A-F407-447D-9EBB-92F3597F5DF8}" destId="{44E12F06-61EC-40F1-999B-C19844156DA9}" srcOrd="49" destOrd="0" presId="urn:microsoft.com/office/officeart/2011/layout/ConvergingText"/>
    <dgm:cxn modelId="{B042E43B-AC29-4589-B85B-600B396128F8}" type="presParOf" srcId="{FE358B2A-F407-447D-9EBB-92F3597F5DF8}" destId="{FB96070C-5C2D-4BD9-9715-9128009A1278}" srcOrd="50" destOrd="0" presId="urn:microsoft.com/office/officeart/2011/layout/ConvergingText"/>
    <dgm:cxn modelId="{084C2BC2-1F36-4F22-83A7-C39F3FD8F3B5}" type="presParOf" srcId="{FE358B2A-F407-447D-9EBB-92F3597F5DF8}" destId="{08B3A3B6-4658-42B4-807B-52FCE45B228E}" srcOrd="51" destOrd="0" presId="urn:microsoft.com/office/officeart/2011/layout/ConvergingText"/>
    <dgm:cxn modelId="{9A16388B-9E28-4DB0-98FD-383F03E318B6}" type="presParOf" srcId="{FE358B2A-F407-447D-9EBB-92F3597F5DF8}" destId="{22E3FFD2-17F2-4E49-AED5-0F24131E23ED}" srcOrd="52" destOrd="0" presId="urn:microsoft.com/office/officeart/2011/layout/ConvergingText"/>
    <dgm:cxn modelId="{E09B9185-993D-4C1C-B1A1-685D75F6834A}" type="presParOf" srcId="{FE358B2A-F407-447D-9EBB-92F3597F5DF8}" destId="{5ED97DE1-53AD-48AD-925D-4D24E6741DA2}" srcOrd="53" destOrd="0" presId="urn:microsoft.com/office/officeart/2011/layout/ConvergingText"/>
    <dgm:cxn modelId="{B5362C20-A53D-42A0-B3DA-434F6F372B5E}" type="presParOf" srcId="{FE358B2A-F407-447D-9EBB-92F3597F5DF8}" destId="{716B317E-C0A7-4D8C-94DF-71AF5744BD7A}" srcOrd="54" destOrd="0" presId="urn:microsoft.com/office/officeart/2011/layout/ConvergingText"/>
    <dgm:cxn modelId="{2A3EBE8B-FB20-4DA9-910C-9E8F41788FAF}" type="presParOf" srcId="{FE358B2A-F407-447D-9EBB-92F3597F5DF8}" destId="{AC68F9DC-BAC3-4781-830D-9E0E81667663}" srcOrd="55" destOrd="0" presId="urn:microsoft.com/office/officeart/2011/layout/ConvergingTex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87AD80-3D82-4CF0-9588-3A352E82845F}" type="doc">
      <dgm:prSet loTypeId="urn:microsoft.com/office/officeart/2005/8/layout/hierarchy3" loCatId="hierarchy" qsTypeId="urn:microsoft.com/office/officeart/2005/8/quickstyle/3d1" qsCatId="3D" csTypeId="urn:microsoft.com/office/officeart/2005/8/colors/accent1_2" csCatId="accent1" phldr="1"/>
      <dgm:spPr/>
      <dgm:t>
        <a:bodyPr/>
        <a:lstStyle/>
        <a:p>
          <a:endParaRPr lang="en-US"/>
        </a:p>
      </dgm:t>
    </dgm:pt>
    <dgm:pt modelId="{4C0E9D0B-A603-4548-B14C-BEC3F096B720}">
      <dgm:prSet phldrT="[Text]"/>
      <dgm:spPr/>
      <dgm:t>
        <a:bodyPr/>
        <a:lstStyle/>
        <a:p>
          <a:r>
            <a:rPr lang="en-US"/>
            <a:t>JJSV Equipment and software only</a:t>
          </a:r>
        </a:p>
      </dgm:t>
    </dgm:pt>
    <dgm:pt modelId="{ACCB93F8-94B7-4887-822F-7999D2FC972B}" type="parTrans" cxnId="{41C08942-6A0F-43F1-87A9-2C2C701A1704}">
      <dgm:prSet/>
      <dgm:spPr/>
      <dgm:t>
        <a:bodyPr/>
        <a:lstStyle/>
        <a:p>
          <a:endParaRPr lang="en-US"/>
        </a:p>
      </dgm:t>
    </dgm:pt>
    <dgm:pt modelId="{E57DC78A-5D2B-455C-9E65-5796D4836BE4}" type="sibTrans" cxnId="{41C08942-6A0F-43F1-87A9-2C2C701A1704}">
      <dgm:prSet/>
      <dgm:spPr/>
      <dgm:t>
        <a:bodyPr/>
        <a:lstStyle/>
        <a:p>
          <a:endParaRPr lang="en-US"/>
        </a:p>
      </dgm:t>
    </dgm:pt>
    <dgm:pt modelId="{81DAC6A6-1322-44BC-97A5-F88C44DF1826}">
      <dgm:prSet phldrT="[Text]"/>
      <dgm:spPr>
        <a:solidFill>
          <a:srgbClr val="C8102E">
            <a:lumMod val="40000"/>
            <a:lumOff val="60000"/>
            <a:alpha val="90000"/>
          </a:srgbClr>
        </a:solidFill>
        <a:ln w="6350" cap="flat" cmpd="sng" algn="ctr">
          <a:solidFill>
            <a:srgbClr val="FF0000"/>
          </a:solidFill>
          <a:prstDash val="solid"/>
          <a:miter lim="800000"/>
        </a:ln>
        <a:effectLst/>
        <a:scene3d>
          <a:camera prst="orthographicFront"/>
          <a:lightRig rig="flat" dir="t"/>
        </a:scene3d>
        <a:sp3d z="-190500" extrusionH="12700" prstMaterial="plastic">
          <a:bevelT w="50800" h="50800"/>
        </a:sp3d>
      </dgm:spPr>
      <dgm:t>
        <a:bodyPr spcFirstLastPara="0" vert="horz" wrap="square" lIns="26670" tIns="17780" rIns="26670" bIns="17780" numCol="1" spcCol="1270" anchor="ctr" anchorCtr="0"/>
        <a:lstStyle/>
        <a:p>
          <a:r>
            <a:rPr lang="en-US"/>
            <a:t>VISION Equipment and software MASTER</a:t>
          </a:r>
        </a:p>
      </dgm:t>
    </dgm:pt>
    <dgm:pt modelId="{CC251C1A-1E41-4DF9-A642-E928B6AEF628}" type="parTrans" cxnId="{22E46118-4183-49CD-AD77-FDEFC2CACC11}">
      <dgm:prSet/>
      <dgm:spPr/>
      <dgm:t>
        <a:bodyPr/>
        <a:lstStyle/>
        <a:p>
          <a:endParaRPr lang="en-US"/>
        </a:p>
      </dgm:t>
    </dgm:pt>
    <dgm:pt modelId="{677CD909-462B-4507-906C-4284AB3FAFFC}" type="sibTrans" cxnId="{22E46118-4183-49CD-AD77-FDEFC2CACC11}">
      <dgm:prSet/>
      <dgm:spPr/>
      <dgm:t>
        <a:bodyPr/>
        <a:lstStyle/>
        <a:p>
          <a:endParaRPr lang="en-US"/>
        </a:p>
      </dgm:t>
    </dgm:pt>
    <dgm:pt modelId="{F6A24183-4887-4993-98BD-ED7C87375425}">
      <dgm:prSet phldrT="[Text]"/>
      <dgm:spPr/>
      <dgm:t>
        <a:bodyPr/>
        <a:lstStyle/>
        <a:p>
          <a:r>
            <a:rPr lang="en-US"/>
            <a:t>*VISION Equipment Dev</a:t>
          </a:r>
        </a:p>
      </dgm:t>
    </dgm:pt>
    <dgm:pt modelId="{8E6E5254-4052-4928-AF14-E04857AD2EF3}" type="parTrans" cxnId="{6D4691E8-AFAF-4BEB-9EC4-228638BEC889}">
      <dgm:prSet/>
      <dgm:spPr/>
      <dgm:t>
        <a:bodyPr/>
        <a:lstStyle/>
        <a:p>
          <a:endParaRPr lang="en-US"/>
        </a:p>
      </dgm:t>
    </dgm:pt>
    <dgm:pt modelId="{89A7C77C-E7F9-441E-B7C0-2F0EB37347EB}" type="sibTrans" cxnId="{6D4691E8-AFAF-4BEB-9EC4-228638BEC889}">
      <dgm:prSet/>
      <dgm:spPr/>
      <dgm:t>
        <a:bodyPr/>
        <a:lstStyle/>
        <a:p>
          <a:endParaRPr lang="en-US"/>
        </a:p>
      </dgm:t>
    </dgm:pt>
    <dgm:pt modelId="{F8E319E4-AD15-4B52-9C0A-16E824ED54AD}">
      <dgm:prSet phldrT="[Text]"/>
      <dgm:spPr/>
      <dgm:t>
        <a:bodyPr/>
        <a:lstStyle/>
        <a:p>
          <a:r>
            <a:rPr lang="en-US"/>
            <a:t>Project 2</a:t>
          </a:r>
        </a:p>
      </dgm:t>
    </dgm:pt>
    <dgm:pt modelId="{E08FC8ED-C5E3-4FE8-8263-27417FB6DBFD}" type="parTrans" cxnId="{90B69047-54FA-4B8F-BC18-819BE8F1524E}">
      <dgm:prSet/>
      <dgm:spPr/>
      <dgm:t>
        <a:bodyPr/>
        <a:lstStyle/>
        <a:p>
          <a:endParaRPr lang="en-US"/>
        </a:p>
      </dgm:t>
    </dgm:pt>
    <dgm:pt modelId="{6F2770FF-4365-49FE-8230-F2C604832D6C}" type="sibTrans" cxnId="{90B69047-54FA-4B8F-BC18-819BE8F1524E}">
      <dgm:prSet/>
      <dgm:spPr/>
      <dgm:t>
        <a:bodyPr/>
        <a:lstStyle/>
        <a:p>
          <a:endParaRPr lang="en-US"/>
        </a:p>
      </dgm:t>
    </dgm:pt>
    <dgm:pt modelId="{E235D1EB-79FA-4F1F-922A-F0948BAFB762}">
      <dgm:prSet phldrT="[Text]"/>
      <dgm:spPr/>
      <dgm:t>
        <a:bodyPr/>
        <a:lstStyle/>
        <a:p>
          <a:r>
            <a:rPr lang="en-US"/>
            <a:t>JJSV implantable</a:t>
          </a:r>
        </a:p>
      </dgm:t>
    </dgm:pt>
    <dgm:pt modelId="{2BC6C769-1572-4F01-84FC-F3B9F93FC2AD}" type="parTrans" cxnId="{A57ACF96-DDBF-480B-90AC-6B693E2FC7AD}">
      <dgm:prSet/>
      <dgm:spPr/>
      <dgm:t>
        <a:bodyPr/>
        <a:lstStyle/>
        <a:p>
          <a:endParaRPr lang="en-US"/>
        </a:p>
      </dgm:t>
    </dgm:pt>
    <dgm:pt modelId="{82F3EA7F-B73E-4465-9D50-D2E8871C7555}" type="sibTrans" cxnId="{A57ACF96-DDBF-480B-90AC-6B693E2FC7AD}">
      <dgm:prSet/>
      <dgm:spPr/>
      <dgm:t>
        <a:bodyPr/>
        <a:lstStyle/>
        <a:p>
          <a:endParaRPr lang="en-US"/>
        </a:p>
      </dgm:t>
    </dgm:pt>
    <dgm:pt modelId="{5C4D4D7E-732E-45D8-8914-1D2E12A48F08}">
      <dgm:prSet phldrT="[Text]" custT="1"/>
      <dgm:spPr>
        <a:solidFill>
          <a:srgbClr val="C8102E">
            <a:lumMod val="40000"/>
            <a:lumOff val="60000"/>
            <a:alpha val="90000"/>
          </a:srgbClr>
        </a:solidFill>
        <a:ln w="6350" cap="flat" cmpd="sng" algn="ctr">
          <a:solidFill>
            <a:srgbClr val="FF0000"/>
          </a:solidFill>
          <a:prstDash val="solid"/>
          <a:miter lim="800000"/>
        </a:ln>
        <a:effectLst/>
        <a:scene3d>
          <a:camera prst="orthographicFront"/>
          <a:lightRig rig="flat" dir="t"/>
        </a:scene3d>
        <a:sp3d z="-190500" extrusionH="12700" prstMaterial="plastic">
          <a:bevelT w="50800" h="50800"/>
        </a:sp3d>
      </dgm:spPr>
      <dgm:t>
        <a:bodyPr spcFirstLastPara="0" vert="horz" wrap="square" lIns="26670" tIns="17780" rIns="26670" bIns="17780" numCol="1" spcCol="1270" anchor="ctr" anchorCtr="0"/>
        <a:lstStyle/>
        <a:p>
          <a:pPr marL="0" lvl="0" indent="0" algn="ctr" defTabSz="622300">
            <a:lnSpc>
              <a:spcPct val="90000"/>
            </a:lnSpc>
            <a:spcBef>
              <a:spcPct val="0"/>
            </a:spcBef>
            <a:spcAft>
              <a:spcPct val="35000"/>
            </a:spcAft>
            <a:buNone/>
          </a:pPr>
          <a:r>
            <a:rPr lang="en-US" sz="1400" kern="1200">
              <a:solidFill>
                <a:srgbClr val="000000">
                  <a:hueOff val="0"/>
                  <a:satOff val="0"/>
                  <a:lumOff val="0"/>
                  <a:alphaOff val="0"/>
                </a:srgbClr>
              </a:solidFill>
              <a:latin typeface="Arial" panose="020B0604020202020204"/>
              <a:ea typeface="+mn-ea"/>
              <a:cs typeface="+mn-cs"/>
            </a:rPr>
            <a:t>VISION Implantable MASTER</a:t>
          </a:r>
        </a:p>
      </dgm:t>
    </dgm:pt>
    <dgm:pt modelId="{55522CBC-79FF-4ED5-B672-436278CCD4DE}" type="parTrans" cxnId="{E7B5DE57-9082-4DEA-A400-8779B30FEE93}">
      <dgm:prSet/>
      <dgm:spPr/>
      <dgm:t>
        <a:bodyPr/>
        <a:lstStyle/>
        <a:p>
          <a:endParaRPr lang="en-US"/>
        </a:p>
      </dgm:t>
    </dgm:pt>
    <dgm:pt modelId="{CC83E2BE-8D5E-46E5-922A-6BE22EB5B1A0}" type="sibTrans" cxnId="{E7B5DE57-9082-4DEA-A400-8779B30FEE93}">
      <dgm:prSet/>
      <dgm:spPr/>
      <dgm:t>
        <a:bodyPr/>
        <a:lstStyle/>
        <a:p>
          <a:endParaRPr lang="en-US"/>
        </a:p>
      </dgm:t>
    </dgm:pt>
    <dgm:pt modelId="{362F9377-9C2B-4C56-8BC4-1A12572F3FF3}">
      <dgm:prSet phldrT="[Text]"/>
      <dgm:spPr/>
      <dgm:t>
        <a:bodyPr/>
        <a:lstStyle/>
        <a:p>
          <a:r>
            <a:rPr lang="en-US"/>
            <a:t>JJVC CEH</a:t>
          </a:r>
        </a:p>
      </dgm:t>
    </dgm:pt>
    <dgm:pt modelId="{C2658EF0-3193-44F1-A6D5-AEBC0ED28945}" type="parTrans" cxnId="{EFA00C74-CE00-4B59-8296-AF9B4FE19AA3}">
      <dgm:prSet/>
      <dgm:spPr/>
      <dgm:t>
        <a:bodyPr/>
        <a:lstStyle/>
        <a:p>
          <a:endParaRPr lang="en-US"/>
        </a:p>
      </dgm:t>
    </dgm:pt>
    <dgm:pt modelId="{782EF618-141E-4A29-B385-7367448379BC}" type="sibTrans" cxnId="{EFA00C74-CE00-4B59-8296-AF9B4FE19AA3}">
      <dgm:prSet/>
      <dgm:spPr/>
      <dgm:t>
        <a:bodyPr/>
        <a:lstStyle/>
        <a:p>
          <a:endParaRPr lang="en-US"/>
        </a:p>
      </dgm:t>
    </dgm:pt>
    <dgm:pt modelId="{F8AFBDCE-9C1B-4C9B-A1AB-BF48B03A2519}">
      <dgm:prSet phldrT="[Text]"/>
      <dgm:spPr/>
      <dgm:t>
        <a:bodyPr/>
        <a:lstStyle/>
        <a:p>
          <a:r>
            <a:rPr lang="en-US"/>
            <a:t>*VISION CEH Dev</a:t>
          </a:r>
        </a:p>
      </dgm:t>
    </dgm:pt>
    <dgm:pt modelId="{F9BFD56D-3457-4E41-B177-358AB1B34A98}" type="parTrans" cxnId="{7485778D-10CF-4368-A9A2-B5B3BD1B83DD}">
      <dgm:prSet/>
      <dgm:spPr/>
      <dgm:t>
        <a:bodyPr/>
        <a:lstStyle/>
        <a:p>
          <a:endParaRPr lang="en-US"/>
        </a:p>
      </dgm:t>
    </dgm:pt>
    <dgm:pt modelId="{4250E1D8-2C21-402C-8B50-3836FFD480F4}" type="sibTrans" cxnId="{7485778D-10CF-4368-A9A2-B5B3BD1B83DD}">
      <dgm:prSet/>
      <dgm:spPr/>
      <dgm:t>
        <a:bodyPr/>
        <a:lstStyle/>
        <a:p>
          <a:endParaRPr lang="en-US"/>
        </a:p>
      </dgm:t>
    </dgm:pt>
    <dgm:pt modelId="{A754A1DC-DBF7-4A3F-AE85-E28B09F73999}">
      <dgm:prSet phldrT="[Text]"/>
      <dgm:spPr/>
      <dgm:t>
        <a:bodyPr/>
        <a:lstStyle/>
        <a:p>
          <a:r>
            <a:rPr lang="en-US"/>
            <a:t>JJVC Contact lens</a:t>
          </a:r>
        </a:p>
      </dgm:t>
    </dgm:pt>
    <dgm:pt modelId="{8211AE1D-3957-4747-9C6F-D84A8F3832C7}" type="parTrans" cxnId="{76B42AD5-CE2F-4A26-92AA-B3F9278AB8B1}">
      <dgm:prSet/>
      <dgm:spPr/>
      <dgm:t>
        <a:bodyPr/>
        <a:lstStyle/>
        <a:p>
          <a:endParaRPr lang="en-US"/>
        </a:p>
      </dgm:t>
    </dgm:pt>
    <dgm:pt modelId="{9C6CA4DC-94FA-4B9A-B766-E3C6711572E7}" type="sibTrans" cxnId="{76B42AD5-CE2F-4A26-92AA-B3F9278AB8B1}">
      <dgm:prSet/>
      <dgm:spPr/>
      <dgm:t>
        <a:bodyPr/>
        <a:lstStyle/>
        <a:p>
          <a:endParaRPr lang="en-US"/>
        </a:p>
      </dgm:t>
    </dgm:pt>
    <dgm:pt modelId="{9D5200B8-B94F-44F0-9EBE-5FD3E5D501E6}">
      <dgm:prSet phldrT="[Text]"/>
      <dgm:spPr/>
      <dgm:t>
        <a:bodyPr/>
        <a:lstStyle/>
        <a:p>
          <a:r>
            <a:rPr lang="en-US"/>
            <a:t>Project 1</a:t>
          </a:r>
        </a:p>
      </dgm:t>
    </dgm:pt>
    <dgm:pt modelId="{28E0AC8C-845D-46C7-A83C-0369B52ADA9B}" type="parTrans" cxnId="{BDF4887F-73ED-40E4-A7E2-0494B558434E}">
      <dgm:prSet/>
      <dgm:spPr/>
      <dgm:t>
        <a:bodyPr/>
        <a:lstStyle/>
        <a:p>
          <a:endParaRPr lang="en-US"/>
        </a:p>
      </dgm:t>
    </dgm:pt>
    <dgm:pt modelId="{FDCFDEF6-4E31-488C-A2D6-E315EB4A91FD}" type="sibTrans" cxnId="{BDF4887F-73ED-40E4-A7E2-0494B558434E}">
      <dgm:prSet/>
      <dgm:spPr/>
      <dgm:t>
        <a:bodyPr/>
        <a:lstStyle/>
        <a:p>
          <a:endParaRPr lang="en-US"/>
        </a:p>
      </dgm:t>
    </dgm:pt>
    <dgm:pt modelId="{79014682-1331-4926-A1B7-B2849223500F}">
      <dgm:prSet phldrT="[Text]"/>
      <dgm:spPr/>
      <dgm:t>
        <a:bodyPr/>
        <a:lstStyle/>
        <a:p>
          <a:r>
            <a:rPr lang="en-US"/>
            <a:t>Project 2</a:t>
          </a:r>
        </a:p>
      </dgm:t>
    </dgm:pt>
    <dgm:pt modelId="{035969DB-7D69-4B5F-9516-C08D7E8BEAD7}" type="parTrans" cxnId="{72929FE6-8410-40CA-ACEF-0FD4EFD2CBAC}">
      <dgm:prSet/>
      <dgm:spPr/>
      <dgm:t>
        <a:bodyPr/>
        <a:lstStyle/>
        <a:p>
          <a:endParaRPr lang="en-US"/>
        </a:p>
      </dgm:t>
    </dgm:pt>
    <dgm:pt modelId="{D6932833-9582-4D3A-992D-2374AB9E9001}" type="sibTrans" cxnId="{72929FE6-8410-40CA-ACEF-0FD4EFD2CBAC}">
      <dgm:prSet/>
      <dgm:spPr/>
      <dgm:t>
        <a:bodyPr/>
        <a:lstStyle/>
        <a:p>
          <a:endParaRPr lang="en-US"/>
        </a:p>
      </dgm:t>
    </dgm:pt>
    <dgm:pt modelId="{D3786587-2637-44E8-B6E9-93CD991FD960}">
      <dgm:prSet phldrT="[Text]"/>
      <dgm:spPr>
        <a:solidFill>
          <a:schemeClr val="accent1">
            <a:lumMod val="40000"/>
            <a:lumOff val="60000"/>
            <a:alpha val="90000"/>
          </a:schemeClr>
        </a:solidFill>
        <a:ln>
          <a:solidFill>
            <a:srgbClr val="FF0000"/>
          </a:solidFill>
        </a:ln>
      </dgm:spPr>
      <dgm:t>
        <a:bodyPr/>
        <a:lstStyle/>
        <a:p>
          <a:r>
            <a:rPr lang="en-US"/>
            <a:t>VISION CEH MASTER</a:t>
          </a:r>
        </a:p>
      </dgm:t>
    </dgm:pt>
    <dgm:pt modelId="{F104944E-F7F4-497D-95EB-C2E54025F8EC}" type="parTrans" cxnId="{4E0C3C43-5DE4-40DA-945D-05202530627B}">
      <dgm:prSet/>
      <dgm:spPr/>
      <dgm:t>
        <a:bodyPr/>
        <a:lstStyle/>
        <a:p>
          <a:endParaRPr lang="en-US"/>
        </a:p>
      </dgm:t>
    </dgm:pt>
    <dgm:pt modelId="{F8BE6671-71C7-4332-A050-B78D8F98D9F2}" type="sibTrans" cxnId="{4E0C3C43-5DE4-40DA-945D-05202530627B}">
      <dgm:prSet/>
      <dgm:spPr/>
      <dgm:t>
        <a:bodyPr/>
        <a:lstStyle/>
        <a:p>
          <a:endParaRPr lang="en-US"/>
        </a:p>
      </dgm:t>
    </dgm:pt>
    <dgm:pt modelId="{4C12C1CE-EFA7-4535-996F-95440D4ADA7B}">
      <dgm:prSet phldrT="[Text]"/>
      <dgm:spPr/>
      <dgm:t>
        <a:bodyPr/>
        <a:lstStyle/>
        <a:p>
          <a:r>
            <a:rPr lang="en-US"/>
            <a:t>Project 2</a:t>
          </a:r>
        </a:p>
      </dgm:t>
    </dgm:pt>
    <dgm:pt modelId="{02AF6945-0AD7-4D73-8039-27FFFB7DCEE5}" type="parTrans" cxnId="{01B0595C-5AA7-4BA4-BB6B-AFA3B5429638}">
      <dgm:prSet/>
      <dgm:spPr/>
      <dgm:t>
        <a:bodyPr/>
        <a:lstStyle/>
        <a:p>
          <a:endParaRPr lang="en-US"/>
        </a:p>
      </dgm:t>
    </dgm:pt>
    <dgm:pt modelId="{6D196A07-4C08-400C-8A90-E6713E81CED9}" type="sibTrans" cxnId="{01B0595C-5AA7-4BA4-BB6B-AFA3B5429638}">
      <dgm:prSet/>
      <dgm:spPr/>
      <dgm:t>
        <a:bodyPr/>
        <a:lstStyle/>
        <a:p>
          <a:endParaRPr lang="en-US"/>
        </a:p>
      </dgm:t>
    </dgm:pt>
    <dgm:pt modelId="{7D92D68F-8D37-4980-9430-4F58AA794844}">
      <dgm:prSet phldrT="[Text]" custT="1"/>
      <dgm:spPr>
        <a:solidFill>
          <a:srgbClr val="C8102E">
            <a:lumMod val="40000"/>
            <a:lumOff val="60000"/>
            <a:alpha val="90000"/>
          </a:srgbClr>
        </a:solidFill>
        <a:ln w="6350" cap="flat" cmpd="sng" algn="ctr">
          <a:solidFill>
            <a:srgbClr val="FF0000"/>
          </a:solidFill>
          <a:prstDash val="solid"/>
          <a:miter lim="800000"/>
        </a:ln>
        <a:effectLst/>
        <a:scene3d>
          <a:camera prst="orthographicFront"/>
          <a:lightRig rig="flat" dir="t"/>
        </a:scene3d>
        <a:sp3d z="-190500" extrusionH="12700" prstMaterial="plastic">
          <a:bevelT w="50800" h="50800"/>
        </a:sp3d>
      </dgm:spPr>
      <dgm:t>
        <a:bodyPr spcFirstLastPara="0" vert="horz" wrap="square" lIns="26670" tIns="17780" rIns="26670" bIns="17780" numCol="1" spcCol="1270" anchor="ctr" anchorCtr="0"/>
        <a:lstStyle/>
        <a:p>
          <a:pPr marL="0" lvl="0" indent="0" algn="ctr" defTabSz="622300">
            <a:lnSpc>
              <a:spcPct val="90000"/>
            </a:lnSpc>
            <a:spcBef>
              <a:spcPct val="0"/>
            </a:spcBef>
            <a:spcAft>
              <a:spcPct val="35000"/>
            </a:spcAft>
            <a:buNone/>
          </a:pPr>
          <a:r>
            <a:rPr lang="en-US" sz="1400" kern="1200">
              <a:solidFill>
                <a:srgbClr val="000000">
                  <a:hueOff val="0"/>
                  <a:satOff val="0"/>
                  <a:lumOff val="0"/>
                  <a:alphaOff val="0"/>
                </a:srgbClr>
              </a:solidFill>
              <a:latin typeface="Arial" panose="020B0604020202020204"/>
              <a:ea typeface="+mn-ea"/>
              <a:cs typeface="+mn-cs"/>
            </a:rPr>
            <a:t>VISION Contact lens MASTER</a:t>
          </a:r>
        </a:p>
      </dgm:t>
    </dgm:pt>
    <dgm:pt modelId="{08CEA346-EB75-4168-B62D-28973CE4A57C}" type="parTrans" cxnId="{513D68FB-98BE-4775-9E9F-AFF808A36FE9}">
      <dgm:prSet/>
      <dgm:spPr/>
      <dgm:t>
        <a:bodyPr/>
        <a:lstStyle/>
        <a:p>
          <a:endParaRPr lang="en-US"/>
        </a:p>
      </dgm:t>
    </dgm:pt>
    <dgm:pt modelId="{05416DD4-2674-4B87-8995-D54D55BF39A4}" type="sibTrans" cxnId="{513D68FB-98BE-4775-9E9F-AFF808A36FE9}">
      <dgm:prSet/>
      <dgm:spPr/>
      <dgm:t>
        <a:bodyPr/>
        <a:lstStyle/>
        <a:p>
          <a:endParaRPr lang="en-US"/>
        </a:p>
      </dgm:t>
    </dgm:pt>
    <dgm:pt modelId="{CC7198F7-1E35-4EBF-8D5B-FA9865F07889}">
      <dgm:prSet phldrT="[Text]"/>
      <dgm:spPr/>
      <dgm:t>
        <a:bodyPr/>
        <a:lstStyle/>
        <a:p>
          <a:r>
            <a:rPr lang="en-US"/>
            <a:t>Project 1</a:t>
          </a:r>
        </a:p>
      </dgm:t>
    </dgm:pt>
    <dgm:pt modelId="{80F04741-1816-484B-8A7E-A8BFCF20516A}" type="parTrans" cxnId="{75EDE83D-2673-4FE6-8DA4-C357B8FDBE12}">
      <dgm:prSet/>
      <dgm:spPr/>
      <dgm:t>
        <a:bodyPr/>
        <a:lstStyle/>
        <a:p>
          <a:endParaRPr lang="en-US"/>
        </a:p>
      </dgm:t>
    </dgm:pt>
    <dgm:pt modelId="{E3AA395F-5CB2-475F-8988-EAFB2D52B9EC}" type="sibTrans" cxnId="{75EDE83D-2673-4FE6-8DA4-C357B8FDBE12}">
      <dgm:prSet/>
      <dgm:spPr/>
      <dgm:t>
        <a:bodyPr/>
        <a:lstStyle/>
        <a:p>
          <a:endParaRPr lang="en-US"/>
        </a:p>
      </dgm:t>
    </dgm:pt>
    <dgm:pt modelId="{3A5A018F-6BCC-427D-BFA5-D4D72A0CD78C}">
      <dgm:prSet phldrT="[Text]"/>
      <dgm:spPr/>
      <dgm:t>
        <a:bodyPr/>
        <a:lstStyle/>
        <a:p>
          <a:r>
            <a:rPr lang="en-US"/>
            <a:t>Project 2</a:t>
          </a:r>
        </a:p>
      </dgm:t>
    </dgm:pt>
    <dgm:pt modelId="{787D187B-980E-43E9-B7AC-407C8C322552}" type="parTrans" cxnId="{C8431EFA-0FD6-41EF-B6F1-580528471EC6}">
      <dgm:prSet/>
      <dgm:spPr/>
      <dgm:t>
        <a:bodyPr/>
        <a:lstStyle/>
        <a:p>
          <a:endParaRPr lang="en-US"/>
        </a:p>
      </dgm:t>
    </dgm:pt>
    <dgm:pt modelId="{B7555BDF-6B8B-47F3-90D3-BB3726A78F2E}" type="sibTrans" cxnId="{C8431EFA-0FD6-41EF-B6F1-580528471EC6}">
      <dgm:prSet/>
      <dgm:spPr/>
      <dgm:t>
        <a:bodyPr/>
        <a:lstStyle/>
        <a:p>
          <a:endParaRPr lang="en-US"/>
        </a:p>
      </dgm:t>
    </dgm:pt>
    <dgm:pt modelId="{3D55CDA1-1146-4E63-A738-AD24447BAB73}" type="pres">
      <dgm:prSet presAssocID="{F587AD80-3D82-4CF0-9588-3A352E82845F}" presName="diagram" presStyleCnt="0">
        <dgm:presLayoutVars>
          <dgm:chPref val="1"/>
          <dgm:dir/>
          <dgm:animOne val="branch"/>
          <dgm:animLvl val="lvl"/>
          <dgm:resizeHandles/>
        </dgm:presLayoutVars>
      </dgm:prSet>
      <dgm:spPr/>
    </dgm:pt>
    <dgm:pt modelId="{F4C7C59D-009F-46ED-A8E1-5E2E989CA994}" type="pres">
      <dgm:prSet presAssocID="{4C0E9D0B-A603-4548-B14C-BEC3F096B720}" presName="root" presStyleCnt="0"/>
      <dgm:spPr/>
    </dgm:pt>
    <dgm:pt modelId="{AE8F3C1D-596D-4875-BB91-35EC746563BF}" type="pres">
      <dgm:prSet presAssocID="{4C0E9D0B-A603-4548-B14C-BEC3F096B720}" presName="rootComposite" presStyleCnt="0"/>
      <dgm:spPr/>
    </dgm:pt>
    <dgm:pt modelId="{5DC8C777-D7CC-4C06-80E1-245BDFCA6F89}" type="pres">
      <dgm:prSet presAssocID="{4C0E9D0B-A603-4548-B14C-BEC3F096B720}" presName="rootText" presStyleLbl="node1" presStyleIdx="0" presStyleCnt="4"/>
      <dgm:spPr/>
    </dgm:pt>
    <dgm:pt modelId="{8CD30F48-C0A4-414F-ADB8-EEA1A8BEBB96}" type="pres">
      <dgm:prSet presAssocID="{4C0E9D0B-A603-4548-B14C-BEC3F096B720}" presName="rootConnector" presStyleLbl="node1" presStyleIdx="0" presStyleCnt="4"/>
      <dgm:spPr/>
    </dgm:pt>
    <dgm:pt modelId="{7DE21551-9CB5-45D8-9EE3-7A2FCF32ED62}" type="pres">
      <dgm:prSet presAssocID="{4C0E9D0B-A603-4548-B14C-BEC3F096B720}" presName="childShape" presStyleCnt="0"/>
      <dgm:spPr/>
    </dgm:pt>
    <dgm:pt modelId="{D6DAC1AD-AD8E-49EF-A815-381D29975FD2}" type="pres">
      <dgm:prSet presAssocID="{CC251C1A-1E41-4DF9-A642-E928B6AEF628}" presName="Name13" presStyleLbl="parChTrans1D2" presStyleIdx="0" presStyleCnt="12"/>
      <dgm:spPr/>
    </dgm:pt>
    <dgm:pt modelId="{96401572-D5C7-4921-96B2-8E8BB29A5611}" type="pres">
      <dgm:prSet presAssocID="{81DAC6A6-1322-44BC-97A5-F88C44DF1826}" presName="childText" presStyleLbl="bgAcc1" presStyleIdx="0" presStyleCnt="12">
        <dgm:presLayoutVars>
          <dgm:bulletEnabled val="1"/>
        </dgm:presLayoutVars>
      </dgm:prSet>
      <dgm:spPr>
        <a:xfrm>
          <a:off x="343594" y="1747159"/>
          <a:ext cx="1368424" cy="855265"/>
        </a:xfrm>
        <a:prstGeom prst="roundRect">
          <a:avLst>
            <a:gd name="adj" fmla="val 10000"/>
          </a:avLst>
        </a:prstGeom>
      </dgm:spPr>
    </dgm:pt>
    <dgm:pt modelId="{5F0EA6A0-5717-489E-B20C-71D6F6F06E2A}" type="pres">
      <dgm:prSet presAssocID="{8E6E5254-4052-4928-AF14-E04857AD2EF3}" presName="Name13" presStyleLbl="parChTrans1D2" presStyleIdx="1" presStyleCnt="12"/>
      <dgm:spPr/>
    </dgm:pt>
    <dgm:pt modelId="{5E6D8FAB-FCC5-411B-A76F-A6F552B1AA5C}" type="pres">
      <dgm:prSet presAssocID="{F6A24183-4887-4993-98BD-ED7C87375425}" presName="childText" presStyleLbl="bgAcc1" presStyleIdx="1" presStyleCnt="12">
        <dgm:presLayoutVars>
          <dgm:bulletEnabled val="1"/>
        </dgm:presLayoutVars>
      </dgm:prSet>
      <dgm:spPr/>
    </dgm:pt>
    <dgm:pt modelId="{68E8E2DE-74DF-4DFE-A2AE-A811AE906F0B}" type="pres">
      <dgm:prSet presAssocID="{E08FC8ED-C5E3-4FE8-8263-27417FB6DBFD}" presName="Name13" presStyleLbl="parChTrans1D2" presStyleIdx="2" presStyleCnt="12"/>
      <dgm:spPr/>
    </dgm:pt>
    <dgm:pt modelId="{DE27D861-3FD8-48B1-816B-2D7FDFE61991}" type="pres">
      <dgm:prSet presAssocID="{F8E319E4-AD15-4B52-9C0A-16E824ED54AD}" presName="childText" presStyleLbl="bgAcc1" presStyleIdx="2" presStyleCnt="12">
        <dgm:presLayoutVars>
          <dgm:bulletEnabled val="1"/>
        </dgm:presLayoutVars>
      </dgm:prSet>
      <dgm:spPr/>
    </dgm:pt>
    <dgm:pt modelId="{972F4EB3-0927-40B8-8950-058D04701F09}" type="pres">
      <dgm:prSet presAssocID="{E235D1EB-79FA-4F1F-922A-F0948BAFB762}" presName="root" presStyleCnt="0"/>
      <dgm:spPr/>
    </dgm:pt>
    <dgm:pt modelId="{0B8D26EC-292C-4316-BEAE-63567088B9F9}" type="pres">
      <dgm:prSet presAssocID="{E235D1EB-79FA-4F1F-922A-F0948BAFB762}" presName="rootComposite" presStyleCnt="0"/>
      <dgm:spPr/>
    </dgm:pt>
    <dgm:pt modelId="{77D46C3F-C853-4338-81DB-2C063FC1B2CE}" type="pres">
      <dgm:prSet presAssocID="{E235D1EB-79FA-4F1F-922A-F0948BAFB762}" presName="rootText" presStyleLbl="node1" presStyleIdx="1" presStyleCnt="4"/>
      <dgm:spPr/>
    </dgm:pt>
    <dgm:pt modelId="{8BB0221B-9870-465B-A407-957F82CF6220}" type="pres">
      <dgm:prSet presAssocID="{E235D1EB-79FA-4F1F-922A-F0948BAFB762}" presName="rootConnector" presStyleLbl="node1" presStyleIdx="1" presStyleCnt="4"/>
      <dgm:spPr/>
    </dgm:pt>
    <dgm:pt modelId="{DF3F57FC-9EE8-45FD-97F8-CD3E45095C28}" type="pres">
      <dgm:prSet presAssocID="{E235D1EB-79FA-4F1F-922A-F0948BAFB762}" presName="childShape" presStyleCnt="0"/>
      <dgm:spPr/>
    </dgm:pt>
    <dgm:pt modelId="{215870E6-44AA-49D8-A1B4-823DB4A89B6E}" type="pres">
      <dgm:prSet presAssocID="{55522CBC-79FF-4ED5-B672-436278CCD4DE}" presName="Name13" presStyleLbl="parChTrans1D2" presStyleIdx="3" presStyleCnt="12"/>
      <dgm:spPr/>
    </dgm:pt>
    <dgm:pt modelId="{316AF604-A026-4C4B-AF0D-6BAB1C4C0D08}" type="pres">
      <dgm:prSet presAssocID="{5C4D4D7E-732E-45D8-8914-1D2E12A48F08}" presName="childText" presStyleLbl="bgAcc1" presStyleIdx="3" presStyleCnt="12">
        <dgm:presLayoutVars>
          <dgm:bulletEnabled val="1"/>
        </dgm:presLayoutVars>
      </dgm:prSet>
      <dgm:spPr>
        <a:xfrm>
          <a:off x="2481758" y="1747159"/>
          <a:ext cx="1368424" cy="855265"/>
        </a:xfrm>
        <a:prstGeom prst="roundRect">
          <a:avLst>
            <a:gd name="adj" fmla="val 10000"/>
          </a:avLst>
        </a:prstGeom>
      </dgm:spPr>
    </dgm:pt>
    <dgm:pt modelId="{44962FA2-AEEE-416E-A659-9C2A73115E6E}" type="pres">
      <dgm:prSet presAssocID="{28E0AC8C-845D-46C7-A83C-0369B52ADA9B}" presName="Name13" presStyleLbl="parChTrans1D2" presStyleIdx="4" presStyleCnt="12"/>
      <dgm:spPr/>
    </dgm:pt>
    <dgm:pt modelId="{EC143053-9EE2-4CB9-A87A-7DE7178B3698}" type="pres">
      <dgm:prSet presAssocID="{9D5200B8-B94F-44F0-9EBE-5FD3E5D501E6}" presName="childText" presStyleLbl="bgAcc1" presStyleIdx="4" presStyleCnt="12">
        <dgm:presLayoutVars>
          <dgm:bulletEnabled val="1"/>
        </dgm:presLayoutVars>
      </dgm:prSet>
      <dgm:spPr/>
    </dgm:pt>
    <dgm:pt modelId="{C8AABFE4-C32F-43C1-8130-9CD58B3E7EB0}" type="pres">
      <dgm:prSet presAssocID="{035969DB-7D69-4B5F-9516-C08D7E8BEAD7}" presName="Name13" presStyleLbl="parChTrans1D2" presStyleIdx="5" presStyleCnt="12"/>
      <dgm:spPr/>
    </dgm:pt>
    <dgm:pt modelId="{420D3208-72D9-4781-85E4-9BE94A410560}" type="pres">
      <dgm:prSet presAssocID="{79014682-1331-4926-A1B7-B2849223500F}" presName="childText" presStyleLbl="bgAcc1" presStyleIdx="5" presStyleCnt="12">
        <dgm:presLayoutVars>
          <dgm:bulletEnabled val="1"/>
        </dgm:presLayoutVars>
      </dgm:prSet>
      <dgm:spPr/>
    </dgm:pt>
    <dgm:pt modelId="{69AE33CC-5222-4B98-AC11-5DB76EFDADB3}" type="pres">
      <dgm:prSet presAssocID="{362F9377-9C2B-4C56-8BC4-1A12572F3FF3}" presName="root" presStyleCnt="0"/>
      <dgm:spPr/>
    </dgm:pt>
    <dgm:pt modelId="{311BB58A-A6D5-4584-AA70-BA46F941EA9F}" type="pres">
      <dgm:prSet presAssocID="{362F9377-9C2B-4C56-8BC4-1A12572F3FF3}" presName="rootComposite" presStyleCnt="0"/>
      <dgm:spPr/>
    </dgm:pt>
    <dgm:pt modelId="{B173E692-378C-4D2C-A888-B8BC9E0FBAA2}" type="pres">
      <dgm:prSet presAssocID="{362F9377-9C2B-4C56-8BC4-1A12572F3FF3}" presName="rootText" presStyleLbl="node1" presStyleIdx="2" presStyleCnt="4"/>
      <dgm:spPr/>
    </dgm:pt>
    <dgm:pt modelId="{95318083-E67A-4453-8B66-81F46BDCA6D6}" type="pres">
      <dgm:prSet presAssocID="{362F9377-9C2B-4C56-8BC4-1A12572F3FF3}" presName="rootConnector" presStyleLbl="node1" presStyleIdx="2" presStyleCnt="4"/>
      <dgm:spPr/>
    </dgm:pt>
    <dgm:pt modelId="{D9D9E90A-29DF-44E9-A37A-9377B0E0845D}" type="pres">
      <dgm:prSet presAssocID="{362F9377-9C2B-4C56-8BC4-1A12572F3FF3}" presName="childShape" presStyleCnt="0"/>
      <dgm:spPr/>
    </dgm:pt>
    <dgm:pt modelId="{B3FF978B-8647-4A9B-BAF8-F26E504EA0BE}" type="pres">
      <dgm:prSet presAssocID="{F104944E-F7F4-497D-95EB-C2E54025F8EC}" presName="Name13" presStyleLbl="parChTrans1D2" presStyleIdx="6" presStyleCnt="12"/>
      <dgm:spPr/>
    </dgm:pt>
    <dgm:pt modelId="{DCD167D7-5EB2-4734-B99F-E8E553B8AB3A}" type="pres">
      <dgm:prSet presAssocID="{D3786587-2637-44E8-B6E9-93CD991FD960}" presName="childText" presStyleLbl="bgAcc1" presStyleIdx="6" presStyleCnt="12">
        <dgm:presLayoutVars>
          <dgm:bulletEnabled val="1"/>
        </dgm:presLayoutVars>
      </dgm:prSet>
      <dgm:spPr/>
    </dgm:pt>
    <dgm:pt modelId="{F64D1C3F-2EDD-4E7C-9013-E265FB84572A}" type="pres">
      <dgm:prSet presAssocID="{F9BFD56D-3457-4E41-B177-358AB1B34A98}" presName="Name13" presStyleLbl="parChTrans1D2" presStyleIdx="7" presStyleCnt="12"/>
      <dgm:spPr/>
    </dgm:pt>
    <dgm:pt modelId="{50AF84D8-C419-48FF-A771-AE99640B5A08}" type="pres">
      <dgm:prSet presAssocID="{F8AFBDCE-9C1B-4C9B-A1AB-BF48B03A2519}" presName="childText" presStyleLbl="bgAcc1" presStyleIdx="7" presStyleCnt="12">
        <dgm:presLayoutVars>
          <dgm:bulletEnabled val="1"/>
        </dgm:presLayoutVars>
      </dgm:prSet>
      <dgm:spPr/>
    </dgm:pt>
    <dgm:pt modelId="{58CE0135-46BC-4386-9E4D-756C6F719571}" type="pres">
      <dgm:prSet presAssocID="{02AF6945-0AD7-4D73-8039-27FFFB7DCEE5}" presName="Name13" presStyleLbl="parChTrans1D2" presStyleIdx="8" presStyleCnt="12"/>
      <dgm:spPr/>
    </dgm:pt>
    <dgm:pt modelId="{D334D331-7EA5-4177-B723-D20AC26445AB}" type="pres">
      <dgm:prSet presAssocID="{4C12C1CE-EFA7-4535-996F-95440D4ADA7B}" presName="childText" presStyleLbl="bgAcc1" presStyleIdx="8" presStyleCnt="12">
        <dgm:presLayoutVars>
          <dgm:bulletEnabled val="1"/>
        </dgm:presLayoutVars>
      </dgm:prSet>
      <dgm:spPr/>
    </dgm:pt>
    <dgm:pt modelId="{BF85AD5B-3557-4BFA-A5E4-D893CAB52DFF}" type="pres">
      <dgm:prSet presAssocID="{A754A1DC-DBF7-4A3F-AE85-E28B09F73999}" presName="root" presStyleCnt="0"/>
      <dgm:spPr/>
    </dgm:pt>
    <dgm:pt modelId="{2C89EEA3-BE74-4680-9CD0-A7C9AC31F6AC}" type="pres">
      <dgm:prSet presAssocID="{A754A1DC-DBF7-4A3F-AE85-E28B09F73999}" presName="rootComposite" presStyleCnt="0"/>
      <dgm:spPr/>
    </dgm:pt>
    <dgm:pt modelId="{E158E90B-9E6F-4A6A-BF90-1545FA1BE055}" type="pres">
      <dgm:prSet presAssocID="{A754A1DC-DBF7-4A3F-AE85-E28B09F73999}" presName="rootText" presStyleLbl="node1" presStyleIdx="3" presStyleCnt="4"/>
      <dgm:spPr/>
    </dgm:pt>
    <dgm:pt modelId="{EFF42EF4-A777-492F-AE2A-8F343C61512A}" type="pres">
      <dgm:prSet presAssocID="{A754A1DC-DBF7-4A3F-AE85-E28B09F73999}" presName="rootConnector" presStyleLbl="node1" presStyleIdx="3" presStyleCnt="4"/>
      <dgm:spPr/>
    </dgm:pt>
    <dgm:pt modelId="{7BFC719B-FFA8-48E4-A649-878F2B9052D5}" type="pres">
      <dgm:prSet presAssocID="{A754A1DC-DBF7-4A3F-AE85-E28B09F73999}" presName="childShape" presStyleCnt="0"/>
      <dgm:spPr/>
    </dgm:pt>
    <dgm:pt modelId="{D4184D0D-0B41-4379-BB3E-00A1A19F19B7}" type="pres">
      <dgm:prSet presAssocID="{08CEA346-EB75-4168-B62D-28973CE4A57C}" presName="Name13" presStyleLbl="parChTrans1D2" presStyleIdx="9" presStyleCnt="12"/>
      <dgm:spPr/>
    </dgm:pt>
    <dgm:pt modelId="{2605F589-FB94-42DD-9DBD-43FAFCC86D94}" type="pres">
      <dgm:prSet presAssocID="{7D92D68F-8D37-4980-9430-4F58AA794844}" presName="childText" presStyleLbl="bgAcc1" presStyleIdx="9" presStyleCnt="12">
        <dgm:presLayoutVars>
          <dgm:bulletEnabled val="1"/>
        </dgm:presLayoutVars>
      </dgm:prSet>
      <dgm:spPr>
        <a:xfrm>
          <a:off x="6758086" y="1747159"/>
          <a:ext cx="1368424" cy="855265"/>
        </a:xfrm>
        <a:prstGeom prst="roundRect">
          <a:avLst>
            <a:gd name="adj" fmla="val 10000"/>
          </a:avLst>
        </a:prstGeom>
      </dgm:spPr>
    </dgm:pt>
    <dgm:pt modelId="{5C836BCA-8A35-496B-B73F-6F805FFD4E08}" type="pres">
      <dgm:prSet presAssocID="{80F04741-1816-484B-8A7E-A8BFCF20516A}" presName="Name13" presStyleLbl="parChTrans1D2" presStyleIdx="10" presStyleCnt="12"/>
      <dgm:spPr/>
    </dgm:pt>
    <dgm:pt modelId="{6FB9D45B-8436-43A3-A24F-671A89A51F9B}" type="pres">
      <dgm:prSet presAssocID="{CC7198F7-1E35-4EBF-8D5B-FA9865F07889}" presName="childText" presStyleLbl="bgAcc1" presStyleIdx="10" presStyleCnt="12">
        <dgm:presLayoutVars>
          <dgm:bulletEnabled val="1"/>
        </dgm:presLayoutVars>
      </dgm:prSet>
      <dgm:spPr/>
    </dgm:pt>
    <dgm:pt modelId="{491D7F9B-3C26-4203-8405-B5F6D569E3B9}" type="pres">
      <dgm:prSet presAssocID="{787D187B-980E-43E9-B7AC-407C8C322552}" presName="Name13" presStyleLbl="parChTrans1D2" presStyleIdx="11" presStyleCnt="12"/>
      <dgm:spPr/>
    </dgm:pt>
    <dgm:pt modelId="{513841BB-3919-44C4-A31B-CD0C37449E60}" type="pres">
      <dgm:prSet presAssocID="{3A5A018F-6BCC-427D-BFA5-D4D72A0CD78C}" presName="childText" presStyleLbl="bgAcc1" presStyleIdx="11" presStyleCnt="12">
        <dgm:presLayoutVars>
          <dgm:bulletEnabled val="1"/>
        </dgm:presLayoutVars>
      </dgm:prSet>
      <dgm:spPr/>
    </dgm:pt>
  </dgm:ptLst>
  <dgm:cxnLst>
    <dgm:cxn modelId="{F9470C03-DA5B-40E8-97AE-C1DF95E051B9}" type="presOf" srcId="{9D5200B8-B94F-44F0-9EBE-5FD3E5D501E6}" destId="{EC143053-9EE2-4CB9-A87A-7DE7178B3698}" srcOrd="0" destOrd="0" presId="urn:microsoft.com/office/officeart/2005/8/layout/hierarchy3"/>
    <dgm:cxn modelId="{F1210D06-9E62-4AAF-8B4F-42CBD4D514C5}" type="presOf" srcId="{A754A1DC-DBF7-4A3F-AE85-E28B09F73999}" destId="{EFF42EF4-A777-492F-AE2A-8F343C61512A}" srcOrd="1" destOrd="0" presId="urn:microsoft.com/office/officeart/2005/8/layout/hierarchy3"/>
    <dgm:cxn modelId="{D72DBB06-24F1-44A7-BEB9-935D581D0D22}" type="presOf" srcId="{81DAC6A6-1322-44BC-97A5-F88C44DF1826}" destId="{96401572-D5C7-4921-96B2-8E8BB29A5611}" srcOrd="0" destOrd="0" presId="urn:microsoft.com/office/officeart/2005/8/layout/hierarchy3"/>
    <dgm:cxn modelId="{B5C99407-7BC8-4D4D-BE9C-83712FEF3F8D}" type="presOf" srcId="{F104944E-F7F4-497D-95EB-C2E54025F8EC}" destId="{B3FF978B-8647-4A9B-BAF8-F26E504EA0BE}" srcOrd="0" destOrd="0" presId="urn:microsoft.com/office/officeart/2005/8/layout/hierarchy3"/>
    <dgm:cxn modelId="{5930F00D-B31D-4C24-B783-F6B11463CBE2}" type="presOf" srcId="{55522CBC-79FF-4ED5-B672-436278CCD4DE}" destId="{215870E6-44AA-49D8-A1B4-823DB4A89B6E}" srcOrd="0" destOrd="0" presId="urn:microsoft.com/office/officeart/2005/8/layout/hierarchy3"/>
    <dgm:cxn modelId="{22E46118-4183-49CD-AD77-FDEFC2CACC11}" srcId="{4C0E9D0B-A603-4548-B14C-BEC3F096B720}" destId="{81DAC6A6-1322-44BC-97A5-F88C44DF1826}" srcOrd="0" destOrd="0" parTransId="{CC251C1A-1E41-4DF9-A642-E928B6AEF628}" sibTransId="{677CD909-462B-4507-906C-4284AB3FAFFC}"/>
    <dgm:cxn modelId="{613F2319-36DF-4E77-8AA9-35F4FF07963B}" type="presOf" srcId="{035969DB-7D69-4B5F-9516-C08D7E8BEAD7}" destId="{C8AABFE4-C32F-43C1-8130-9CD58B3E7EB0}" srcOrd="0" destOrd="0" presId="urn:microsoft.com/office/officeart/2005/8/layout/hierarchy3"/>
    <dgm:cxn modelId="{BF42061F-2230-459C-9088-2651B74CAA95}" type="presOf" srcId="{F8E319E4-AD15-4B52-9C0A-16E824ED54AD}" destId="{DE27D861-3FD8-48B1-816B-2D7FDFE61991}" srcOrd="0" destOrd="0" presId="urn:microsoft.com/office/officeart/2005/8/layout/hierarchy3"/>
    <dgm:cxn modelId="{88C61435-980B-4CE4-AE21-9F834B73F7A2}" type="presOf" srcId="{79014682-1331-4926-A1B7-B2849223500F}" destId="{420D3208-72D9-4781-85E4-9BE94A410560}" srcOrd="0" destOrd="0" presId="urn:microsoft.com/office/officeart/2005/8/layout/hierarchy3"/>
    <dgm:cxn modelId="{0682F935-4693-4FC3-A294-4E0CE8D6603F}" type="presOf" srcId="{8E6E5254-4052-4928-AF14-E04857AD2EF3}" destId="{5F0EA6A0-5717-489E-B20C-71D6F6F06E2A}" srcOrd="0" destOrd="0" presId="urn:microsoft.com/office/officeart/2005/8/layout/hierarchy3"/>
    <dgm:cxn modelId="{75EDE83D-2673-4FE6-8DA4-C357B8FDBE12}" srcId="{A754A1DC-DBF7-4A3F-AE85-E28B09F73999}" destId="{CC7198F7-1E35-4EBF-8D5B-FA9865F07889}" srcOrd="1" destOrd="0" parTransId="{80F04741-1816-484B-8A7E-A8BFCF20516A}" sibTransId="{E3AA395F-5CB2-475F-8988-EAFB2D52B9EC}"/>
    <dgm:cxn modelId="{7DC62F40-FEFA-46D5-9A5C-1F03D49853DE}" type="presOf" srcId="{F8AFBDCE-9C1B-4C9B-A1AB-BF48B03A2519}" destId="{50AF84D8-C419-48FF-A771-AE99640B5A08}" srcOrd="0" destOrd="0" presId="urn:microsoft.com/office/officeart/2005/8/layout/hierarchy3"/>
    <dgm:cxn modelId="{DE8CD55B-8F51-4B7F-A3C3-AA9383BCB298}" type="presOf" srcId="{4C0E9D0B-A603-4548-B14C-BEC3F096B720}" destId="{8CD30F48-C0A4-414F-ADB8-EEA1A8BEBB96}" srcOrd="1" destOrd="0" presId="urn:microsoft.com/office/officeart/2005/8/layout/hierarchy3"/>
    <dgm:cxn modelId="{01B0595C-5AA7-4BA4-BB6B-AFA3B5429638}" srcId="{362F9377-9C2B-4C56-8BC4-1A12572F3FF3}" destId="{4C12C1CE-EFA7-4535-996F-95440D4ADA7B}" srcOrd="2" destOrd="0" parTransId="{02AF6945-0AD7-4D73-8039-27FFFB7DCEE5}" sibTransId="{6D196A07-4C08-400C-8A90-E6713E81CED9}"/>
    <dgm:cxn modelId="{41C08942-6A0F-43F1-87A9-2C2C701A1704}" srcId="{F587AD80-3D82-4CF0-9588-3A352E82845F}" destId="{4C0E9D0B-A603-4548-B14C-BEC3F096B720}" srcOrd="0" destOrd="0" parTransId="{ACCB93F8-94B7-4887-822F-7999D2FC972B}" sibTransId="{E57DC78A-5D2B-455C-9E65-5796D4836BE4}"/>
    <dgm:cxn modelId="{4E0C3C43-5DE4-40DA-945D-05202530627B}" srcId="{362F9377-9C2B-4C56-8BC4-1A12572F3FF3}" destId="{D3786587-2637-44E8-B6E9-93CD991FD960}" srcOrd="0" destOrd="0" parTransId="{F104944E-F7F4-497D-95EB-C2E54025F8EC}" sibTransId="{F8BE6671-71C7-4332-A050-B78D8F98D9F2}"/>
    <dgm:cxn modelId="{90B69047-54FA-4B8F-BC18-819BE8F1524E}" srcId="{4C0E9D0B-A603-4548-B14C-BEC3F096B720}" destId="{F8E319E4-AD15-4B52-9C0A-16E824ED54AD}" srcOrd="2" destOrd="0" parTransId="{E08FC8ED-C5E3-4FE8-8263-27417FB6DBFD}" sibTransId="{6F2770FF-4365-49FE-8230-F2C604832D6C}"/>
    <dgm:cxn modelId="{6BCA9167-D73B-4B07-8945-A795CFB7BE1B}" type="presOf" srcId="{4C0E9D0B-A603-4548-B14C-BEC3F096B720}" destId="{5DC8C777-D7CC-4C06-80E1-245BDFCA6F89}" srcOrd="0" destOrd="0" presId="urn:microsoft.com/office/officeart/2005/8/layout/hierarchy3"/>
    <dgm:cxn modelId="{D24E2169-764C-4BD2-A15A-1AFF99950B8C}" type="presOf" srcId="{E08FC8ED-C5E3-4FE8-8263-27417FB6DBFD}" destId="{68E8E2DE-74DF-4DFE-A2AE-A811AE906F0B}" srcOrd="0" destOrd="0" presId="urn:microsoft.com/office/officeart/2005/8/layout/hierarchy3"/>
    <dgm:cxn modelId="{61CC996B-4633-4B58-B5C2-0948BC4566A7}" type="presOf" srcId="{F587AD80-3D82-4CF0-9588-3A352E82845F}" destId="{3D55CDA1-1146-4E63-A738-AD24447BAB73}" srcOrd="0" destOrd="0" presId="urn:microsoft.com/office/officeart/2005/8/layout/hierarchy3"/>
    <dgm:cxn modelId="{0A004F50-4A7B-4A47-8403-D490237113A8}" type="presOf" srcId="{CC7198F7-1E35-4EBF-8D5B-FA9865F07889}" destId="{6FB9D45B-8436-43A3-A24F-671A89A51F9B}" srcOrd="0" destOrd="0" presId="urn:microsoft.com/office/officeart/2005/8/layout/hierarchy3"/>
    <dgm:cxn modelId="{EFA00C74-CE00-4B59-8296-AF9B4FE19AA3}" srcId="{F587AD80-3D82-4CF0-9588-3A352E82845F}" destId="{362F9377-9C2B-4C56-8BC4-1A12572F3FF3}" srcOrd="2" destOrd="0" parTransId="{C2658EF0-3193-44F1-A6D5-AEBC0ED28945}" sibTransId="{782EF618-141E-4A29-B385-7367448379BC}"/>
    <dgm:cxn modelId="{E7B5DE57-9082-4DEA-A400-8779B30FEE93}" srcId="{E235D1EB-79FA-4F1F-922A-F0948BAFB762}" destId="{5C4D4D7E-732E-45D8-8914-1D2E12A48F08}" srcOrd="0" destOrd="0" parTransId="{55522CBC-79FF-4ED5-B672-436278CCD4DE}" sibTransId="{CC83E2BE-8D5E-46E5-922A-6BE22EB5B1A0}"/>
    <dgm:cxn modelId="{1EFA3D79-66D3-4865-91D6-8D4D47F62E53}" type="presOf" srcId="{28E0AC8C-845D-46C7-A83C-0369B52ADA9B}" destId="{44962FA2-AEEE-416E-A659-9C2A73115E6E}" srcOrd="0" destOrd="0" presId="urn:microsoft.com/office/officeart/2005/8/layout/hierarchy3"/>
    <dgm:cxn modelId="{293FBD7C-1A86-49B6-94DE-4B0225ECF17C}" type="presOf" srcId="{D3786587-2637-44E8-B6E9-93CD991FD960}" destId="{DCD167D7-5EB2-4734-B99F-E8E553B8AB3A}" srcOrd="0" destOrd="0" presId="urn:microsoft.com/office/officeart/2005/8/layout/hierarchy3"/>
    <dgm:cxn modelId="{4848A57E-740B-4529-B968-D517A3AE8FFF}" type="presOf" srcId="{08CEA346-EB75-4168-B62D-28973CE4A57C}" destId="{D4184D0D-0B41-4379-BB3E-00A1A19F19B7}" srcOrd="0" destOrd="0" presId="urn:microsoft.com/office/officeart/2005/8/layout/hierarchy3"/>
    <dgm:cxn modelId="{BDF4887F-73ED-40E4-A7E2-0494B558434E}" srcId="{E235D1EB-79FA-4F1F-922A-F0948BAFB762}" destId="{9D5200B8-B94F-44F0-9EBE-5FD3E5D501E6}" srcOrd="1" destOrd="0" parTransId="{28E0AC8C-845D-46C7-A83C-0369B52ADA9B}" sibTransId="{FDCFDEF6-4E31-488C-A2D6-E315EB4A91FD}"/>
    <dgm:cxn modelId="{7F142C86-D9C6-49FA-896C-1BE964BA5F1A}" type="presOf" srcId="{362F9377-9C2B-4C56-8BC4-1A12572F3FF3}" destId="{95318083-E67A-4453-8B66-81F46BDCA6D6}" srcOrd="1" destOrd="0" presId="urn:microsoft.com/office/officeart/2005/8/layout/hierarchy3"/>
    <dgm:cxn modelId="{D2B28787-740C-4D9A-A9BD-40509DDDC2A0}" type="presOf" srcId="{5C4D4D7E-732E-45D8-8914-1D2E12A48F08}" destId="{316AF604-A026-4C4B-AF0D-6BAB1C4C0D08}" srcOrd="0" destOrd="0" presId="urn:microsoft.com/office/officeart/2005/8/layout/hierarchy3"/>
    <dgm:cxn modelId="{7485778D-10CF-4368-A9A2-B5B3BD1B83DD}" srcId="{362F9377-9C2B-4C56-8BC4-1A12572F3FF3}" destId="{F8AFBDCE-9C1B-4C9B-A1AB-BF48B03A2519}" srcOrd="1" destOrd="0" parTransId="{F9BFD56D-3457-4E41-B177-358AB1B34A98}" sibTransId="{4250E1D8-2C21-402C-8B50-3836FFD480F4}"/>
    <dgm:cxn modelId="{A57ACF96-DDBF-480B-90AC-6B693E2FC7AD}" srcId="{F587AD80-3D82-4CF0-9588-3A352E82845F}" destId="{E235D1EB-79FA-4F1F-922A-F0948BAFB762}" srcOrd="1" destOrd="0" parTransId="{2BC6C769-1572-4F01-84FC-F3B9F93FC2AD}" sibTransId="{82F3EA7F-B73E-4465-9D50-D2E8871C7555}"/>
    <dgm:cxn modelId="{41165C9A-1659-4E7A-A951-48151B453A84}" type="presOf" srcId="{7D92D68F-8D37-4980-9430-4F58AA794844}" destId="{2605F589-FB94-42DD-9DBD-43FAFCC86D94}" srcOrd="0" destOrd="0" presId="urn:microsoft.com/office/officeart/2005/8/layout/hierarchy3"/>
    <dgm:cxn modelId="{54562B9D-BBBF-4F9A-8330-4590277A88B8}" type="presOf" srcId="{F6A24183-4887-4993-98BD-ED7C87375425}" destId="{5E6D8FAB-FCC5-411B-A76F-A6F552B1AA5C}" srcOrd="0" destOrd="0" presId="urn:microsoft.com/office/officeart/2005/8/layout/hierarchy3"/>
    <dgm:cxn modelId="{01F51D9E-E40C-431B-9502-AEFF50705CB7}" type="presOf" srcId="{E235D1EB-79FA-4F1F-922A-F0948BAFB762}" destId="{8BB0221B-9870-465B-A407-957F82CF6220}" srcOrd="1" destOrd="0" presId="urn:microsoft.com/office/officeart/2005/8/layout/hierarchy3"/>
    <dgm:cxn modelId="{275E08A0-F98E-4AE4-B985-BC270ECA92E0}" type="presOf" srcId="{A754A1DC-DBF7-4A3F-AE85-E28B09F73999}" destId="{E158E90B-9E6F-4A6A-BF90-1545FA1BE055}" srcOrd="0" destOrd="0" presId="urn:microsoft.com/office/officeart/2005/8/layout/hierarchy3"/>
    <dgm:cxn modelId="{13AA6AC0-6A12-44E1-81B9-A148785FEA19}" type="presOf" srcId="{3A5A018F-6BCC-427D-BFA5-D4D72A0CD78C}" destId="{513841BB-3919-44C4-A31B-CD0C37449E60}" srcOrd="0" destOrd="0" presId="urn:microsoft.com/office/officeart/2005/8/layout/hierarchy3"/>
    <dgm:cxn modelId="{76B42AD5-CE2F-4A26-92AA-B3F9278AB8B1}" srcId="{F587AD80-3D82-4CF0-9588-3A352E82845F}" destId="{A754A1DC-DBF7-4A3F-AE85-E28B09F73999}" srcOrd="3" destOrd="0" parTransId="{8211AE1D-3957-4747-9C6F-D84A8F3832C7}" sibTransId="{9C6CA4DC-94FA-4B9A-B766-E3C6711572E7}"/>
    <dgm:cxn modelId="{464FE8DA-40FD-40D7-81AB-755234455BC2}" type="presOf" srcId="{F9BFD56D-3457-4E41-B177-358AB1B34A98}" destId="{F64D1C3F-2EDD-4E7C-9013-E265FB84572A}" srcOrd="0" destOrd="0" presId="urn:microsoft.com/office/officeart/2005/8/layout/hierarchy3"/>
    <dgm:cxn modelId="{927BCFE0-0E5A-4CAF-8F3E-9E61580F8C54}" type="presOf" srcId="{4C12C1CE-EFA7-4535-996F-95440D4ADA7B}" destId="{D334D331-7EA5-4177-B723-D20AC26445AB}" srcOrd="0" destOrd="0" presId="urn:microsoft.com/office/officeart/2005/8/layout/hierarchy3"/>
    <dgm:cxn modelId="{9C56FAE2-A971-49CB-8053-A9CCBC4A8C45}" type="presOf" srcId="{E235D1EB-79FA-4F1F-922A-F0948BAFB762}" destId="{77D46C3F-C853-4338-81DB-2C063FC1B2CE}" srcOrd="0" destOrd="0" presId="urn:microsoft.com/office/officeart/2005/8/layout/hierarchy3"/>
    <dgm:cxn modelId="{72929FE6-8410-40CA-ACEF-0FD4EFD2CBAC}" srcId="{E235D1EB-79FA-4F1F-922A-F0948BAFB762}" destId="{79014682-1331-4926-A1B7-B2849223500F}" srcOrd="2" destOrd="0" parTransId="{035969DB-7D69-4B5F-9516-C08D7E8BEAD7}" sibTransId="{D6932833-9582-4D3A-992D-2374AB9E9001}"/>
    <dgm:cxn modelId="{6D4691E8-AFAF-4BEB-9EC4-228638BEC889}" srcId="{4C0E9D0B-A603-4548-B14C-BEC3F096B720}" destId="{F6A24183-4887-4993-98BD-ED7C87375425}" srcOrd="1" destOrd="0" parTransId="{8E6E5254-4052-4928-AF14-E04857AD2EF3}" sibTransId="{89A7C77C-E7F9-441E-B7C0-2F0EB37347EB}"/>
    <dgm:cxn modelId="{004940F1-63D0-41CC-8606-45E3118F923F}" type="presOf" srcId="{CC251C1A-1E41-4DF9-A642-E928B6AEF628}" destId="{D6DAC1AD-AD8E-49EF-A815-381D29975FD2}" srcOrd="0" destOrd="0" presId="urn:microsoft.com/office/officeart/2005/8/layout/hierarchy3"/>
    <dgm:cxn modelId="{702F72F4-0D3B-4935-82E0-63DDB400D2C7}" type="presOf" srcId="{787D187B-980E-43E9-B7AC-407C8C322552}" destId="{491D7F9B-3C26-4203-8405-B5F6D569E3B9}" srcOrd="0" destOrd="0" presId="urn:microsoft.com/office/officeart/2005/8/layout/hierarchy3"/>
    <dgm:cxn modelId="{66A17AF4-0C83-4F26-8587-81B61FABB2FB}" type="presOf" srcId="{02AF6945-0AD7-4D73-8039-27FFFB7DCEE5}" destId="{58CE0135-46BC-4386-9E4D-756C6F719571}" srcOrd="0" destOrd="0" presId="urn:microsoft.com/office/officeart/2005/8/layout/hierarchy3"/>
    <dgm:cxn modelId="{28AE98F6-45AD-4650-B66F-F61E499FBFA4}" type="presOf" srcId="{362F9377-9C2B-4C56-8BC4-1A12572F3FF3}" destId="{B173E692-378C-4D2C-A888-B8BC9E0FBAA2}" srcOrd="0" destOrd="0" presId="urn:microsoft.com/office/officeart/2005/8/layout/hierarchy3"/>
    <dgm:cxn modelId="{C8431EFA-0FD6-41EF-B6F1-580528471EC6}" srcId="{A754A1DC-DBF7-4A3F-AE85-E28B09F73999}" destId="{3A5A018F-6BCC-427D-BFA5-D4D72A0CD78C}" srcOrd="2" destOrd="0" parTransId="{787D187B-980E-43E9-B7AC-407C8C322552}" sibTransId="{B7555BDF-6B8B-47F3-90D3-BB3726A78F2E}"/>
    <dgm:cxn modelId="{513D68FB-98BE-4775-9E9F-AFF808A36FE9}" srcId="{A754A1DC-DBF7-4A3F-AE85-E28B09F73999}" destId="{7D92D68F-8D37-4980-9430-4F58AA794844}" srcOrd="0" destOrd="0" parTransId="{08CEA346-EB75-4168-B62D-28973CE4A57C}" sibTransId="{05416DD4-2674-4B87-8995-D54D55BF39A4}"/>
    <dgm:cxn modelId="{73C3C7FF-C625-4112-8A68-61344F8C6BD2}" type="presOf" srcId="{80F04741-1816-484B-8A7E-A8BFCF20516A}" destId="{5C836BCA-8A35-496B-B73F-6F805FFD4E08}" srcOrd="0" destOrd="0" presId="urn:microsoft.com/office/officeart/2005/8/layout/hierarchy3"/>
    <dgm:cxn modelId="{FDD16246-9131-41EA-9743-2D5755D9C383}" type="presParOf" srcId="{3D55CDA1-1146-4E63-A738-AD24447BAB73}" destId="{F4C7C59D-009F-46ED-A8E1-5E2E989CA994}" srcOrd="0" destOrd="0" presId="urn:microsoft.com/office/officeart/2005/8/layout/hierarchy3"/>
    <dgm:cxn modelId="{FAED3645-0E0B-4196-8732-1E30CD4E63B0}" type="presParOf" srcId="{F4C7C59D-009F-46ED-A8E1-5E2E989CA994}" destId="{AE8F3C1D-596D-4875-BB91-35EC746563BF}" srcOrd="0" destOrd="0" presId="urn:microsoft.com/office/officeart/2005/8/layout/hierarchy3"/>
    <dgm:cxn modelId="{FBB2E5A5-7C13-4747-AC91-ED4B7C6830ED}" type="presParOf" srcId="{AE8F3C1D-596D-4875-BB91-35EC746563BF}" destId="{5DC8C777-D7CC-4C06-80E1-245BDFCA6F89}" srcOrd="0" destOrd="0" presId="urn:microsoft.com/office/officeart/2005/8/layout/hierarchy3"/>
    <dgm:cxn modelId="{38C3F71F-16C9-4739-92A6-C361CD608A96}" type="presParOf" srcId="{AE8F3C1D-596D-4875-BB91-35EC746563BF}" destId="{8CD30F48-C0A4-414F-ADB8-EEA1A8BEBB96}" srcOrd="1" destOrd="0" presId="urn:microsoft.com/office/officeart/2005/8/layout/hierarchy3"/>
    <dgm:cxn modelId="{11224F44-DBBD-406D-B618-84F30FAC0A5C}" type="presParOf" srcId="{F4C7C59D-009F-46ED-A8E1-5E2E989CA994}" destId="{7DE21551-9CB5-45D8-9EE3-7A2FCF32ED62}" srcOrd="1" destOrd="0" presId="urn:microsoft.com/office/officeart/2005/8/layout/hierarchy3"/>
    <dgm:cxn modelId="{7738E03B-88D8-4D66-9A1E-395BD0680232}" type="presParOf" srcId="{7DE21551-9CB5-45D8-9EE3-7A2FCF32ED62}" destId="{D6DAC1AD-AD8E-49EF-A815-381D29975FD2}" srcOrd="0" destOrd="0" presId="urn:microsoft.com/office/officeart/2005/8/layout/hierarchy3"/>
    <dgm:cxn modelId="{449BCB14-B94D-42F0-B14C-3A59FBCE0B51}" type="presParOf" srcId="{7DE21551-9CB5-45D8-9EE3-7A2FCF32ED62}" destId="{96401572-D5C7-4921-96B2-8E8BB29A5611}" srcOrd="1" destOrd="0" presId="urn:microsoft.com/office/officeart/2005/8/layout/hierarchy3"/>
    <dgm:cxn modelId="{BD37471A-9198-4639-8797-5CCABA1F948B}" type="presParOf" srcId="{7DE21551-9CB5-45D8-9EE3-7A2FCF32ED62}" destId="{5F0EA6A0-5717-489E-B20C-71D6F6F06E2A}" srcOrd="2" destOrd="0" presId="urn:microsoft.com/office/officeart/2005/8/layout/hierarchy3"/>
    <dgm:cxn modelId="{455CB9A6-B29D-470B-B212-B132CBFA4049}" type="presParOf" srcId="{7DE21551-9CB5-45D8-9EE3-7A2FCF32ED62}" destId="{5E6D8FAB-FCC5-411B-A76F-A6F552B1AA5C}" srcOrd="3" destOrd="0" presId="urn:microsoft.com/office/officeart/2005/8/layout/hierarchy3"/>
    <dgm:cxn modelId="{D20605C3-404E-4832-A387-038A6FE43244}" type="presParOf" srcId="{7DE21551-9CB5-45D8-9EE3-7A2FCF32ED62}" destId="{68E8E2DE-74DF-4DFE-A2AE-A811AE906F0B}" srcOrd="4" destOrd="0" presId="urn:microsoft.com/office/officeart/2005/8/layout/hierarchy3"/>
    <dgm:cxn modelId="{C716820F-EA85-4909-A288-4A43F57E1F2A}" type="presParOf" srcId="{7DE21551-9CB5-45D8-9EE3-7A2FCF32ED62}" destId="{DE27D861-3FD8-48B1-816B-2D7FDFE61991}" srcOrd="5" destOrd="0" presId="urn:microsoft.com/office/officeart/2005/8/layout/hierarchy3"/>
    <dgm:cxn modelId="{6F07F167-F77C-43C0-8620-9E9122F930D2}" type="presParOf" srcId="{3D55CDA1-1146-4E63-A738-AD24447BAB73}" destId="{972F4EB3-0927-40B8-8950-058D04701F09}" srcOrd="1" destOrd="0" presId="urn:microsoft.com/office/officeart/2005/8/layout/hierarchy3"/>
    <dgm:cxn modelId="{D92A4137-ACC3-4134-994A-44FE16104428}" type="presParOf" srcId="{972F4EB3-0927-40B8-8950-058D04701F09}" destId="{0B8D26EC-292C-4316-BEAE-63567088B9F9}" srcOrd="0" destOrd="0" presId="urn:microsoft.com/office/officeart/2005/8/layout/hierarchy3"/>
    <dgm:cxn modelId="{DE12DF44-8D5B-4D53-8BFE-FE17BF1FAB3B}" type="presParOf" srcId="{0B8D26EC-292C-4316-BEAE-63567088B9F9}" destId="{77D46C3F-C853-4338-81DB-2C063FC1B2CE}" srcOrd="0" destOrd="0" presId="urn:microsoft.com/office/officeart/2005/8/layout/hierarchy3"/>
    <dgm:cxn modelId="{856192DA-31FB-4B08-AEF8-0E412C41A93D}" type="presParOf" srcId="{0B8D26EC-292C-4316-BEAE-63567088B9F9}" destId="{8BB0221B-9870-465B-A407-957F82CF6220}" srcOrd="1" destOrd="0" presId="urn:microsoft.com/office/officeart/2005/8/layout/hierarchy3"/>
    <dgm:cxn modelId="{D4E21451-3E15-474C-85FB-C7A20DBFFA84}" type="presParOf" srcId="{972F4EB3-0927-40B8-8950-058D04701F09}" destId="{DF3F57FC-9EE8-45FD-97F8-CD3E45095C28}" srcOrd="1" destOrd="0" presId="urn:microsoft.com/office/officeart/2005/8/layout/hierarchy3"/>
    <dgm:cxn modelId="{BC5D0A33-0388-4C71-BA8A-B4FE8E162F4F}" type="presParOf" srcId="{DF3F57FC-9EE8-45FD-97F8-CD3E45095C28}" destId="{215870E6-44AA-49D8-A1B4-823DB4A89B6E}" srcOrd="0" destOrd="0" presId="urn:microsoft.com/office/officeart/2005/8/layout/hierarchy3"/>
    <dgm:cxn modelId="{2BEB52A0-9237-48CF-908F-651F16A1C972}" type="presParOf" srcId="{DF3F57FC-9EE8-45FD-97F8-CD3E45095C28}" destId="{316AF604-A026-4C4B-AF0D-6BAB1C4C0D08}" srcOrd="1" destOrd="0" presId="urn:microsoft.com/office/officeart/2005/8/layout/hierarchy3"/>
    <dgm:cxn modelId="{3F839F96-80B3-4690-BB08-5A904A716C58}" type="presParOf" srcId="{DF3F57FC-9EE8-45FD-97F8-CD3E45095C28}" destId="{44962FA2-AEEE-416E-A659-9C2A73115E6E}" srcOrd="2" destOrd="0" presId="urn:microsoft.com/office/officeart/2005/8/layout/hierarchy3"/>
    <dgm:cxn modelId="{3AF84D81-2307-4963-AE0E-60FD573252F6}" type="presParOf" srcId="{DF3F57FC-9EE8-45FD-97F8-CD3E45095C28}" destId="{EC143053-9EE2-4CB9-A87A-7DE7178B3698}" srcOrd="3" destOrd="0" presId="urn:microsoft.com/office/officeart/2005/8/layout/hierarchy3"/>
    <dgm:cxn modelId="{6C470F0F-9064-49D3-8C8D-C91341B8B2E9}" type="presParOf" srcId="{DF3F57FC-9EE8-45FD-97F8-CD3E45095C28}" destId="{C8AABFE4-C32F-43C1-8130-9CD58B3E7EB0}" srcOrd="4" destOrd="0" presId="urn:microsoft.com/office/officeart/2005/8/layout/hierarchy3"/>
    <dgm:cxn modelId="{44A3E532-6768-4574-B0E1-43CEE9122AA2}" type="presParOf" srcId="{DF3F57FC-9EE8-45FD-97F8-CD3E45095C28}" destId="{420D3208-72D9-4781-85E4-9BE94A410560}" srcOrd="5" destOrd="0" presId="urn:microsoft.com/office/officeart/2005/8/layout/hierarchy3"/>
    <dgm:cxn modelId="{4E10E068-BA48-424B-B4AD-A973812CA851}" type="presParOf" srcId="{3D55CDA1-1146-4E63-A738-AD24447BAB73}" destId="{69AE33CC-5222-4B98-AC11-5DB76EFDADB3}" srcOrd="2" destOrd="0" presId="urn:microsoft.com/office/officeart/2005/8/layout/hierarchy3"/>
    <dgm:cxn modelId="{155F6640-208C-4FC3-8BAD-AF6E51BFC886}" type="presParOf" srcId="{69AE33CC-5222-4B98-AC11-5DB76EFDADB3}" destId="{311BB58A-A6D5-4584-AA70-BA46F941EA9F}" srcOrd="0" destOrd="0" presId="urn:microsoft.com/office/officeart/2005/8/layout/hierarchy3"/>
    <dgm:cxn modelId="{3EC0ACB9-B3F3-40F8-B890-AC471A4C068E}" type="presParOf" srcId="{311BB58A-A6D5-4584-AA70-BA46F941EA9F}" destId="{B173E692-378C-4D2C-A888-B8BC9E0FBAA2}" srcOrd="0" destOrd="0" presId="urn:microsoft.com/office/officeart/2005/8/layout/hierarchy3"/>
    <dgm:cxn modelId="{E3B842AD-5C68-44F2-96B3-5AEC96856920}" type="presParOf" srcId="{311BB58A-A6D5-4584-AA70-BA46F941EA9F}" destId="{95318083-E67A-4453-8B66-81F46BDCA6D6}" srcOrd="1" destOrd="0" presId="urn:microsoft.com/office/officeart/2005/8/layout/hierarchy3"/>
    <dgm:cxn modelId="{1DE52FCE-7F3C-4F88-9171-1AAEF6E45EBF}" type="presParOf" srcId="{69AE33CC-5222-4B98-AC11-5DB76EFDADB3}" destId="{D9D9E90A-29DF-44E9-A37A-9377B0E0845D}" srcOrd="1" destOrd="0" presId="urn:microsoft.com/office/officeart/2005/8/layout/hierarchy3"/>
    <dgm:cxn modelId="{A07AB9C2-5D45-480C-B85C-93879AEF5223}" type="presParOf" srcId="{D9D9E90A-29DF-44E9-A37A-9377B0E0845D}" destId="{B3FF978B-8647-4A9B-BAF8-F26E504EA0BE}" srcOrd="0" destOrd="0" presId="urn:microsoft.com/office/officeart/2005/8/layout/hierarchy3"/>
    <dgm:cxn modelId="{E3784EC4-7A29-4CB6-8D30-202182DDFF91}" type="presParOf" srcId="{D9D9E90A-29DF-44E9-A37A-9377B0E0845D}" destId="{DCD167D7-5EB2-4734-B99F-E8E553B8AB3A}" srcOrd="1" destOrd="0" presId="urn:microsoft.com/office/officeart/2005/8/layout/hierarchy3"/>
    <dgm:cxn modelId="{9557F08D-E8F9-4EC3-9B80-B018E04FC788}" type="presParOf" srcId="{D9D9E90A-29DF-44E9-A37A-9377B0E0845D}" destId="{F64D1C3F-2EDD-4E7C-9013-E265FB84572A}" srcOrd="2" destOrd="0" presId="urn:microsoft.com/office/officeart/2005/8/layout/hierarchy3"/>
    <dgm:cxn modelId="{FD9FA9BD-9A7D-4C68-BBC0-7EA890E11A88}" type="presParOf" srcId="{D9D9E90A-29DF-44E9-A37A-9377B0E0845D}" destId="{50AF84D8-C419-48FF-A771-AE99640B5A08}" srcOrd="3" destOrd="0" presId="urn:microsoft.com/office/officeart/2005/8/layout/hierarchy3"/>
    <dgm:cxn modelId="{6D588FA0-FAC8-453A-B12B-939B8D614344}" type="presParOf" srcId="{D9D9E90A-29DF-44E9-A37A-9377B0E0845D}" destId="{58CE0135-46BC-4386-9E4D-756C6F719571}" srcOrd="4" destOrd="0" presId="urn:microsoft.com/office/officeart/2005/8/layout/hierarchy3"/>
    <dgm:cxn modelId="{38A450AD-D705-490A-B13D-0BFA9DD485A2}" type="presParOf" srcId="{D9D9E90A-29DF-44E9-A37A-9377B0E0845D}" destId="{D334D331-7EA5-4177-B723-D20AC26445AB}" srcOrd="5" destOrd="0" presId="urn:microsoft.com/office/officeart/2005/8/layout/hierarchy3"/>
    <dgm:cxn modelId="{50794A3B-755D-4954-B5F2-44AF8D42EFA7}" type="presParOf" srcId="{3D55CDA1-1146-4E63-A738-AD24447BAB73}" destId="{BF85AD5B-3557-4BFA-A5E4-D893CAB52DFF}" srcOrd="3" destOrd="0" presId="urn:microsoft.com/office/officeart/2005/8/layout/hierarchy3"/>
    <dgm:cxn modelId="{A138843B-D897-497B-862E-19652D452D5D}" type="presParOf" srcId="{BF85AD5B-3557-4BFA-A5E4-D893CAB52DFF}" destId="{2C89EEA3-BE74-4680-9CD0-A7C9AC31F6AC}" srcOrd="0" destOrd="0" presId="urn:microsoft.com/office/officeart/2005/8/layout/hierarchy3"/>
    <dgm:cxn modelId="{70A6AC96-70CB-4232-B223-36217E96E44F}" type="presParOf" srcId="{2C89EEA3-BE74-4680-9CD0-A7C9AC31F6AC}" destId="{E158E90B-9E6F-4A6A-BF90-1545FA1BE055}" srcOrd="0" destOrd="0" presId="urn:microsoft.com/office/officeart/2005/8/layout/hierarchy3"/>
    <dgm:cxn modelId="{204CE70D-6F5D-4F5C-94E4-B2B95F0D0B08}" type="presParOf" srcId="{2C89EEA3-BE74-4680-9CD0-A7C9AC31F6AC}" destId="{EFF42EF4-A777-492F-AE2A-8F343C61512A}" srcOrd="1" destOrd="0" presId="urn:microsoft.com/office/officeart/2005/8/layout/hierarchy3"/>
    <dgm:cxn modelId="{ABC31D8F-932F-4E83-9AC6-6DD9A293FA33}" type="presParOf" srcId="{BF85AD5B-3557-4BFA-A5E4-D893CAB52DFF}" destId="{7BFC719B-FFA8-48E4-A649-878F2B9052D5}" srcOrd="1" destOrd="0" presId="urn:microsoft.com/office/officeart/2005/8/layout/hierarchy3"/>
    <dgm:cxn modelId="{FEFC5A88-F7EE-4AD3-92EF-FAB6074F0C7A}" type="presParOf" srcId="{7BFC719B-FFA8-48E4-A649-878F2B9052D5}" destId="{D4184D0D-0B41-4379-BB3E-00A1A19F19B7}" srcOrd="0" destOrd="0" presId="urn:microsoft.com/office/officeart/2005/8/layout/hierarchy3"/>
    <dgm:cxn modelId="{BB6BF247-27E9-4B2B-8D8F-74044833880F}" type="presParOf" srcId="{7BFC719B-FFA8-48E4-A649-878F2B9052D5}" destId="{2605F589-FB94-42DD-9DBD-43FAFCC86D94}" srcOrd="1" destOrd="0" presId="urn:microsoft.com/office/officeart/2005/8/layout/hierarchy3"/>
    <dgm:cxn modelId="{A3A8A8BF-C455-403F-AD89-20659C78D2F4}" type="presParOf" srcId="{7BFC719B-FFA8-48E4-A649-878F2B9052D5}" destId="{5C836BCA-8A35-496B-B73F-6F805FFD4E08}" srcOrd="2" destOrd="0" presId="urn:microsoft.com/office/officeart/2005/8/layout/hierarchy3"/>
    <dgm:cxn modelId="{430BEFBB-28D8-4614-87D2-9C09ECC30B6F}" type="presParOf" srcId="{7BFC719B-FFA8-48E4-A649-878F2B9052D5}" destId="{6FB9D45B-8436-43A3-A24F-671A89A51F9B}" srcOrd="3" destOrd="0" presId="urn:microsoft.com/office/officeart/2005/8/layout/hierarchy3"/>
    <dgm:cxn modelId="{9864064F-CFF3-4104-BD55-7B4251EE4DE7}" type="presParOf" srcId="{7BFC719B-FFA8-48E4-A649-878F2B9052D5}" destId="{491D7F9B-3C26-4203-8405-B5F6D569E3B9}" srcOrd="4" destOrd="0" presId="urn:microsoft.com/office/officeart/2005/8/layout/hierarchy3"/>
    <dgm:cxn modelId="{06F3318B-4ECB-4248-BF26-DC1ADBBE3108}" type="presParOf" srcId="{7BFC719B-FFA8-48E4-A649-878F2B9052D5}" destId="{513841BB-3919-44C4-A31B-CD0C37449E60}"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24CC120-3608-4C03-B8BA-D8B575938CA9}"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74B37A7C-7D83-45B8-AF9E-AA4B52DD93F5}">
      <dgm:prSet phldrT="[Text]"/>
      <dgm:spPr/>
      <dgm:t>
        <a:bodyPr/>
        <a:lstStyle/>
        <a:p>
          <a:r>
            <a:rPr lang="en-US"/>
            <a:t>Create</a:t>
          </a:r>
        </a:p>
      </dgm:t>
    </dgm:pt>
    <dgm:pt modelId="{14B787FB-3978-4FDF-9482-52D89EBFB328}" type="parTrans" cxnId="{13A48A82-D4B3-4F76-AB80-54256A92D85B}">
      <dgm:prSet/>
      <dgm:spPr/>
      <dgm:t>
        <a:bodyPr/>
        <a:lstStyle/>
        <a:p>
          <a:endParaRPr lang="en-US"/>
        </a:p>
      </dgm:t>
    </dgm:pt>
    <dgm:pt modelId="{CF074C96-613C-4CDE-930C-46B6BA51E5E9}" type="sibTrans" cxnId="{13A48A82-D4B3-4F76-AB80-54256A92D85B}">
      <dgm:prSet/>
      <dgm:spPr/>
      <dgm:t>
        <a:bodyPr/>
        <a:lstStyle/>
        <a:p>
          <a:endParaRPr lang="en-US"/>
        </a:p>
      </dgm:t>
    </dgm:pt>
    <dgm:pt modelId="{8A98DF40-60CF-48B2-A6C0-DE9F2147E793}">
      <dgm:prSet phldrT="[Text]"/>
      <dgm:spPr/>
      <dgm:t>
        <a:bodyPr/>
        <a:lstStyle/>
        <a:p>
          <a:r>
            <a:rPr lang="en-US"/>
            <a:t>Create using pre-configured templates</a:t>
          </a:r>
        </a:p>
      </dgm:t>
    </dgm:pt>
    <dgm:pt modelId="{5826679F-62F1-40D3-A5AD-42069C780D6C}" type="parTrans" cxnId="{E6249E91-E043-4F8F-9639-362900EDEE33}">
      <dgm:prSet/>
      <dgm:spPr/>
      <dgm:t>
        <a:bodyPr/>
        <a:lstStyle/>
        <a:p>
          <a:endParaRPr lang="en-US"/>
        </a:p>
      </dgm:t>
    </dgm:pt>
    <dgm:pt modelId="{4C1753D0-9A23-44CB-8D03-578DE67513E8}" type="sibTrans" cxnId="{E6249E91-E043-4F8F-9639-362900EDEE33}">
      <dgm:prSet/>
      <dgm:spPr/>
      <dgm:t>
        <a:bodyPr/>
        <a:lstStyle/>
        <a:p>
          <a:endParaRPr lang="en-US"/>
        </a:p>
      </dgm:t>
    </dgm:pt>
    <dgm:pt modelId="{BF374F04-72E2-4E92-8F72-B6F3E44435C1}">
      <dgm:prSet phldrT="[Text]"/>
      <dgm:spPr/>
      <dgm:t>
        <a:bodyPr/>
        <a:lstStyle/>
        <a:p>
          <a:r>
            <a:rPr lang="en-US"/>
            <a:t>Edit the document</a:t>
          </a:r>
        </a:p>
      </dgm:t>
    </dgm:pt>
    <dgm:pt modelId="{2538DE0C-CFF9-4B6F-BCEB-A80AB14393BD}" type="parTrans" cxnId="{B024AC48-D400-4CA9-AB76-BDF18D037BFB}">
      <dgm:prSet/>
      <dgm:spPr/>
      <dgm:t>
        <a:bodyPr/>
        <a:lstStyle/>
        <a:p>
          <a:endParaRPr lang="en-US"/>
        </a:p>
      </dgm:t>
    </dgm:pt>
    <dgm:pt modelId="{2E4513E4-8C94-455A-B492-C66B9A2F457D}" type="sibTrans" cxnId="{B024AC48-D400-4CA9-AB76-BDF18D037BFB}">
      <dgm:prSet/>
      <dgm:spPr/>
      <dgm:t>
        <a:bodyPr/>
        <a:lstStyle/>
        <a:p>
          <a:endParaRPr lang="en-US"/>
        </a:p>
      </dgm:t>
    </dgm:pt>
    <dgm:pt modelId="{F6EAF2E9-6004-4F7B-97C2-F302BBCB8265}">
      <dgm:prSet phldrT="[Text]"/>
      <dgm:spPr/>
      <dgm:t>
        <a:bodyPr/>
        <a:lstStyle/>
        <a:p>
          <a:r>
            <a:rPr lang="en-US"/>
            <a:t>Save</a:t>
          </a:r>
        </a:p>
      </dgm:t>
    </dgm:pt>
    <dgm:pt modelId="{EEBEF3A8-3A22-499D-988F-CB0A2F0847A8}" type="parTrans" cxnId="{48EAF0F4-66AE-48F7-B4BD-01596FA48C71}">
      <dgm:prSet/>
      <dgm:spPr/>
      <dgm:t>
        <a:bodyPr/>
        <a:lstStyle/>
        <a:p>
          <a:endParaRPr lang="en-US"/>
        </a:p>
      </dgm:t>
    </dgm:pt>
    <dgm:pt modelId="{A6D1C5E7-6A7D-4FA5-8996-C79441DBB6E7}" type="sibTrans" cxnId="{48EAF0F4-66AE-48F7-B4BD-01596FA48C71}">
      <dgm:prSet/>
      <dgm:spPr/>
      <dgm:t>
        <a:bodyPr/>
        <a:lstStyle/>
        <a:p>
          <a:endParaRPr lang="en-US"/>
        </a:p>
      </dgm:t>
    </dgm:pt>
    <dgm:pt modelId="{D14CCB4A-EE8E-4D25-8CB7-54CF3310DCF3}">
      <dgm:prSet phldrT="[Text]"/>
      <dgm:spPr/>
      <dgm:t>
        <a:bodyPr/>
        <a:lstStyle/>
        <a:p>
          <a:r>
            <a:rPr lang="en-US"/>
            <a:t>Save the document</a:t>
          </a:r>
        </a:p>
      </dgm:t>
    </dgm:pt>
    <dgm:pt modelId="{7980BB20-4BA9-4AC9-BACF-817541635744}" type="parTrans" cxnId="{3DA5CB80-D7F6-4F72-935F-12C86B06D8FF}">
      <dgm:prSet/>
      <dgm:spPr/>
      <dgm:t>
        <a:bodyPr/>
        <a:lstStyle/>
        <a:p>
          <a:endParaRPr lang="en-US"/>
        </a:p>
      </dgm:t>
    </dgm:pt>
    <dgm:pt modelId="{500289D2-9FA0-4242-9B8B-8CA555EFE753}" type="sibTrans" cxnId="{3DA5CB80-D7F6-4F72-935F-12C86B06D8FF}">
      <dgm:prSet/>
      <dgm:spPr/>
      <dgm:t>
        <a:bodyPr/>
        <a:lstStyle/>
        <a:p>
          <a:endParaRPr lang="en-US"/>
        </a:p>
      </dgm:t>
    </dgm:pt>
    <dgm:pt modelId="{A7E686E4-DEDC-49A2-A1B4-3624D40B7230}">
      <dgm:prSet phldrT="[Text]"/>
      <dgm:spPr/>
      <dgm:t>
        <a:bodyPr/>
        <a:lstStyle/>
        <a:p>
          <a:r>
            <a:rPr lang="en-US"/>
            <a:t>Export</a:t>
          </a:r>
        </a:p>
      </dgm:t>
    </dgm:pt>
    <dgm:pt modelId="{CEB59259-5DDD-4166-B8BA-62C294911AC6}" type="parTrans" cxnId="{9006166D-100E-4204-9182-5C7F5CF54AA7}">
      <dgm:prSet/>
      <dgm:spPr/>
      <dgm:t>
        <a:bodyPr/>
        <a:lstStyle/>
        <a:p>
          <a:endParaRPr lang="en-US"/>
        </a:p>
      </dgm:t>
    </dgm:pt>
    <dgm:pt modelId="{F3738813-2C5A-4CFA-900D-A46CE6AA704C}" type="sibTrans" cxnId="{9006166D-100E-4204-9182-5C7F5CF54AA7}">
      <dgm:prSet/>
      <dgm:spPr/>
      <dgm:t>
        <a:bodyPr/>
        <a:lstStyle/>
        <a:p>
          <a:endParaRPr lang="en-US"/>
        </a:p>
      </dgm:t>
    </dgm:pt>
    <dgm:pt modelId="{7A727FED-ED12-4C21-89A2-46B351C8B400}">
      <dgm:prSet phldrT="[Text]"/>
      <dgm:spPr/>
      <dgm:t>
        <a:bodyPr/>
        <a:lstStyle/>
        <a:p>
          <a:r>
            <a:rPr lang="en-US"/>
            <a:t>Export pdf and redline version </a:t>
          </a:r>
        </a:p>
      </dgm:t>
    </dgm:pt>
    <dgm:pt modelId="{F15005D8-3139-430B-B985-210AB357955E}" type="parTrans" cxnId="{B7E240A7-7BD6-4172-A0D3-943F3F69CC92}">
      <dgm:prSet/>
      <dgm:spPr/>
      <dgm:t>
        <a:bodyPr/>
        <a:lstStyle/>
        <a:p>
          <a:endParaRPr lang="en-US"/>
        </a:p>
      </dgm:t>
    </dgm:pt>
    <dgm:pt modelId="{D6D30A16-1B77-4241-BD23-738F483D5B32}" type="sibTrans" cxnId="{B7E240A7-7BD6-4172-A0D3-943F3F69CC92}">
      <dgm:prSet/>
      <dgm:spPr/>
      <dgm:t>
        <a:bodyPr/>
        <a:lstStyle/>
        <a:p>
          <a:endParaRPr lang="en-US"/>
        </a:p>
      </dgm:t>
    </dgm:pt>
    <dgm:pt modelId="{2DB3D9B9-87B4-4122-8CF2-7D9493EF7EB1}">
      <dgm:prSet phldrT="[Text]"/>
      <dgm:spPr/>
      <dgm:t>
        <a:bodyPr/>
        <a:lstStyle/>
        <a:p>
          <a:r>
            <a:rPr lang="en-US"/>
            <a:t>Edit</a:t>
          </a:r>
        </a:p>
      </dgm:t>
    </dgm:pt>
    <dgm:pt modelId="{D5149B39-36BD-4B72-BA3B-8081542A9192}" type="sibTrans" cxnId="{4D8C1824-1C96-4F87-8F92-925D178B60AE}">
      <dgm:prSet/>
      <dgm:spPr/>
      <dgm:t>
        <a:bodyPr/>
        <a:lstStyle/>
        <a:p>
          <a:endParaRPr lang="en-US"/>
        </a:p>
      </dgm:t>
    </dgm:pt>
    <dgm:pt modelId="{4C6AFA68-F626-4E35-AB3C-265688DDC8B4}" type="parTrans" cxnId="{4D8C1824-1C96-4F87-8F92-925D178B60AE}">
      <dgm:prSet/>
      <dgm:spPr/>
      <dgm:t>
        <a:bodyPr/>
        <a:lstStyle/>
        <a:p>
          <a:endParaRPr lang="en-US"/>
        </a:p>
      </dgm:t>
    </dgm:pt>
    <dgm:pt modelId="{C3DB6538-7EF4-45B0-BD68-15ADBFF3489A}" type="pres">
      <dgm:prSet presAssocID="{724CC120-3608-4C03-B8BA-D8B575938CA9}" presName="Name0" presStyleCnt="0">
        <dgm:presLayoutVars>
          <dgm:chMax val="11"/>
          <dgm:chPref val="11"/>
          <dgm:dir/>
          <dgm:resizeHandles/>
        </dgm:presLayoutVars>
      </dgm:prSet>
      <dgm:spPr/>
    </dgm:pt>
    <dgm:pt modelId="{1A3AB871-E4B5-43A8-B6D5-BEEEBC2D392F}" type="pres">
      <dgm:prSet presAssocID="{A7E686E4-DEDC-49A2-A1B4-3624D40B7230}" presName="Accent4" presStyleCnt="0"/>
      <dgm:spPr/>
    </dgm:pt>
    <dgm:pt modelId="{0639029B-DC35-4E73-9789-48D072D6E4E8}" type="pres">
      <dgm:prSet presAssocID="{A7E686E4-DEDC-49A2-A1B4-3624D40B7230}" presName="Accent" presStyleLbl="node1" presStyleIdx="0" presStyleCnt="4"/>
      <dgm:spPr/>
    </dgm:pt>
    <dgm:pt modelId="{071880C3-6EB9-4513-A5D0-191801716680}" type="pres">
      <dgm:prSet presAssocID="{A7E686E4-DEDC-49A2-A1B4-3624D40B7230}" presName="ParentBackground4" presStyleCnt="0"/>
      <dgm:spPr/>
    </dgm:pt>
    <dgm:pt modelId="{DEC0F3F4-709A-4DFC-BADA-AFC59EEEFD8F}" type="pres">
      <dgm:prSet presAssocID="{A7E686E4-DEDC-49A2-A1B4-3624D40B7230}" presName="ParentBackground" presStyleLbl="fgAcc1" presStyleIdx="0" presStyleCnt="4"/>
      <dgm:spPr/>
    </dgm:pt>
    <dgm:pt modelId="{DC20A133-333C-472A-9111-A0671CE90264}" type="pres">
      <dgm:prSet presAssocID="{A7E686E4-DEDC-49A2-A1B4-3624D40B7230}" presName="Child4" presStyleLbl="revTx" presStyleIdx="0" presStyleCnt="4">
        <dgm:presLayoutVars>
          <dgm:chMax val="0"/>
          <dgm:chPref val="0"/>
          <dgm:bulletEnabled val="1"/>
        </dgm:presLayoutVars>
      </dgm:prSet>
      <dgm:spPr/>
    </dgm:pt>
    <dgm:pt modelId="{CEA40165-884D-4160-BE3B-CEB590A4D54D}" type="pres">
      <dgm:prSet presAssocID="{A7E686E4-DEDC-49A2-A1B4-3624D40B7230}" presName="Parent4" presStyleLbl="revTx" presStyleIdx="0" presStyleCnt="4">
        <dgm:presLayoutVars>
          <dgm:chMax val="1"/>
          <dgm:chPref val="1"/>
          <dgm:bulletEnabled val="1"/>
        </dgm:presLayoutVars>
      </dgm:prSet>
      <dgm:spPr/>
    </dgm:pt>
    <dgm:pt modelId="{A34CEB3C-AFCA-420E-B362-192D66FB9B0F}" type="pres">
      <dgm:prSet presAssocID="{F6EAF2E9-6004-4F7B-97C2-F302BBCB8265}" presName="Accent3" presStyleCnt="0"/>
      <dgm:spPr/>
    </dgm:pt>
    <dgm:pt modelId="{DDE89C41-F5B9-423F-A238-5B6FC2FF5EFE}" type="pres">
      <dgm:prSet presAssocID="{F6EAF2E9-6004-4F7B-97C2-F302BBCB8265}" presName="Accent" presStyleLbl="node1" presStyleIdx="1" presStyleCnt="4"/>
      <dgm:spPr/>
    </dgm:pt>
    <dgm:pt modelId="{4DBE2C1E-7B13-4A9F-80E4-FEF0711D6731}" type="pres">
      <dgm:prSet presAssocID="{F6EAF2E9-6004-4F7B-97C2-F302BBCB8265}" presName="ParentBackground3" presStyleCnt="0"/>
      <dgm:spPr/>
    </dgm:pt>
    <dgm:pt modelId="{DC6592CC-B148-4871-81D6-8C373A08C114}" type="pres">
      <dgm:prSet presAssocID="{F6EAF2E9-6004-4F7B-97C2-F302BBCB8265}" presName="ParentBackground" presStyleLbl="fgAcc1" presStyleIdx="1" presStyleCnt="4"/>
      <dgm:spPr/>
    </dgm:pt>
    <dgm:pt modelId="{C83B5491-068D-4687-992D-510B45BA6548}" type="pres">
      <dgm:prSet presAssocID="{F6EAF2E9-6004-4F7B-97C2-F302BBCB8265}" presName="Child3" presStyleLbl="revTx" presStyleIdx="1" presStyleCnt="4">
        <dgm:presLayoutVars>
          <dgm:chMax val="0"/>
          <dgm:chPref val="0"/>
          <dgm:bulletEnabled val="1"/>
        </dgm:presLayoutVars>
      </dgm:prSet>
      <dgm:spPr/>
    </dgm:pt>
    <dgm:pt modelId="{E51FDC44-1F15-49E8-A63A-9A29ECD354DD}" type="pres">
      <dgm:prSet presAssocID="{F6EAF2E9-6004-4F7B-97C2-F302BBCB8265}" presName="Parent3" presStyleLbl="revTx" presStyleIdx="1" presStyleCnt="4">
        <dgm:presLayoutVars>
          <dgm:chMax val="1"/>
          <dgm:chPref val="1"/>
          <dgm:bulletEnabled val="1"/>
        </dgm:presLayoutVars>
      </dgm:prSet>
      <dgm:spPr/>
    </dgm:pt>
    <dgm:pt modelId="{E15B4774-DBB9-475D-A1B5-9BF7DE62C10E}" type="pres">
      <dgm:prSet presAssocID="{2DB3D9B9-87B4-4122-8CF2-7D9493EF7EB1}" presName="Accent2" presStyleCnt="0"/>
      <dgm:spPr/>
    </dgm:pt>
    <dgm:pt modelId="{C4C5F46F-2C72-4D3B-868E-CE46250CE710}" type="pres">
      <dgm:prSet presAssocID="{2DB3D9B9-87B4-4122-8CF2-7D9493EF7EB1}" presName="Accent" presStyleLbl="node1" presStyleIdx="2" presStyleCnt="4"/>
      <dgm:spPr/>
    </dgm:pt>
    <dgm:pt modelId="{ACA52E09-B1C5-4E68-9BA3-0B22571A99E0}" type="pres">
      <dgm:prSet presAssocID="{2DB3D9B9-87B4-4122-8CF2-7D9493EF7EB1}" presName="ParentBackground2" presStyleCnt="0"/>
      <dgm:spPr/>
    </dgm:pt>
    <dgm:pt modelId="{879A5BF4-EE9C-4FF1-8436-40B8608A3F47}" type="pres">
      <dgm:prSet presAssocID="{2DB3D9B9-87B4-4122-8CF2-7D9493EF7EB1}" presName="ParentBackground" presStyleLbl="fgAcc1" presStyleIdx="2" presStyleCnt="4"/>
      <dgm:spPr/>
    </dgm:pt>
    <dgm:pt modelId="{ECF0B9B7-5C17-4669-BC48-DF970BE9BC83}" type="pres">
      <dgm:prSet presAssocID="{2DB3D9B9-87B4-4122-8CF2-7D9493EF7EB1}" presName="Child2" presStyleLbl="revTx" presStyleIdx="2" presStyleCnt="4">
        <dgm:presLayoutVars>
          <dgm:chMax val="0"/>
          <dgm:chPref val="0"/>
          <dgm:bulletEnabled val="1"/>
        </dgm:presLayoutVars>
      </dgm:prSet>
      <dgm:spPr/>
    </dgm:pt>
    <dgm:pt modelId="{C0684E0B-1ACC-4E64-BFFC-089D1D95D891}" type="pres">
      <dgm:prSet presAssocID="{2DB3D9B9-87B4-4122-8CF2-7D9493EF7EB1}" presName="Parent2" presStyleLbl="revTx" presStyleIdx="2" presStyleCnt="4">
        <dgm:presLayoutVars>
          <dgm:chMax val="1"/>
          <dgm:chPref val="1"/>
          <dgm:bulletEnabled val="1"/>
        </dgm:presLayoutVars>
      </dgm:prSet>
      <dgm:spPr/>
    </dgm:pt>
    <dgm:pt modelId="{384761AA-3020-4E0F-B95F-FF223EAD53ED}" type="pres">
      <dgm:prSet presAssocID="{74B37A7C-7D83-45B8-AF9E-AA4B52DD93F5}" presName="Accent1" presStyleCnt="0"/>
      <dgm:spPr/>
    </dgm:pt>
    <dgm:pt modelId="{E5FF1952-E5C4-4596-AFD7-1F9206201A90}" type="pres">
      <dgm:prSet presAssocID="{74B37A7C-7D83-45B8-AF9E-AA4B52DD93F5}" presName="Accent" presStyleLbl="node1" presStyleIdx="3" presStyleCnt="4"/>
      <dgm:spPr>
        <a:xfrm rot="2700000">
          <a:off x="642002" y="836780"/>
          <a:ext cx="2552271" cy="2552271"/>
        </a:xfrm>
        <a:prstGeom prst="teardrop">
          <a:avLst>
            <a:gd name="adj" fmla="val 100000"/>
          </a:avLst>
        </a:prstGeom>
        <a:solidFill>
          <a:srgbClr val="C8102E">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97A0B708-2B1C-4ADB-98ED-CCE0A7FC81EE}" type="pres">
      <dgm:prSet presAssocID="{74B37A7C-7D83-45B8-AF9E-AA4B52DD93F5}" presName="ParentBackground1" presStyleCnt="0"/>
      <dgm:spPr/>
    </dgm:pt>
    <dgm:pt modelId="{2449F3C0-A29A-4464-9BF6-DE164F1E73A7}" type="pres">
      <dgm:prSet presAssocID="{74B37A7C-7D83-45B8-AF9E-AA4B52DD93F5}" presName="ParentBackground" presStyleLbl="fgAcc1" presStyleIdx="3" presStyleCnt="4"/>
      <dgm:spPr/>
    </dgm:pt>
    <dgm:pt modelId="{DCE511FF-B4DE-4FED-9121-00CAE7E9DCA5}" type="pres">
      <dgm:prSet presAssocID="{74B37A7C-7D83-45B8-AF9E-AA4B52DD93F5}" presName="Child1" presStyleLbl="revTx" presStyleIdx="3" presStyleCnt="4">
        <dgm:presLayoutVars>
          <dgm:chMax val="0"/>
          <dgm:chPref val="0"/>
          <dgm:bulletEnabled val="1"/>
        </dgm:presLayoutVars>
      </dgm:prSet>
      <dgm:spPr/>
    </dgm:pt>
    <dgm:pt modelId="{F1931E90-765E-4484-8BE6-027EEF2DC780}" type="pres">
      <dgm:prSet presAssocID="{74B37A7C-7D83-45B8-AF9E-AA4B52DD93F5}" presName="Parent1" presStyleLbl="revTx" presStyleIdx="3" presStyleCnt="4">
        <dgm:presLayoutVars>
          <dgm:chMax val="1"/>
          <dgm:chPref val="1"/>
          <dgm:bulletEnabled val="1"/>
        </dgm:presLayoutVars>
      </dgm:prSet>
      <dgm:spPr/>
    </dgm:pt>
  </dgm:ptLst>
  <dgm:cxnLst>
    <dgm:cxn modelId="{83F26F20-93C4-4FD9-9BC8-866FD777ED4B}" type="presOf" srcId="{2DB3D9B9-87B4-4122-8CF2-7D9493EF7EB1}" destId="{879A5BF4-EE9C-4FF1-8436-40B8608A3F47}" srcOrd="0" destOrd="0" presId="urn:microsoft.com/office/officeart/2011/layout/CircleProcess"/>
    <dgm:cxn modelId="{4D8C1824-1C96-4F87-8F92-925D178B60AE}" srcId="{724CC120-3608-4C03-B8BA-D8B575938CA9}" destId="{2DB3D9B9-87B4-4122-8CF2-7D9493EF7EB1}" srcOrd="1" destOrd="0" parTransId="{4C6AFA68-F626-4E35-AB3C-265688DDC8B4}" sibTransId="{D5149B39-36BD-4B72-BA3B-8081542A9192}"/>
    <dgm:cxn modelId="{B1C53C25-176F-42F8-BFF2-51F657C59E51}" type="presOf" srcId="{74B37A7C-7D83-45B8-AF9E-AA4B52DD93F5}" destId="{F1931E90-765E-4484-8BE6-027EEF2DC780}" srcOrd="1" destOrd="0" presId="urn:microsoft.com/office/officeart/2011/layout/CircleProcess"/>
    <dgm:cxn modelId="{47FEE726-72BB-4EC1-A115-715D15E5CE05}" type="presOf" srcId="{F6EAF2E9-6004-4F7B-97C2-F302BBCB8265}" destId="{DC6592CC-B148-4871-81D6-8C373A08C114}" srcOrd="0" destOrd="0" presId="urn:microsoft.com/office/officeart/2011/layout/CircleProcess"/>
    <dgm:cxn modelId="{F0E61F38-BB6B-4732-B458-AC8A0C1079C7}" type="presOf" srcId="{74B37A7C-7D83-45B8-AF9E-AA4B52DD93F5}" destId="{2449F3C0-A29A-4464-9BF6-DE164F1E73A7}" srcOrd="0" destOrd="0" presId="urn:microsoft.com/office/officeart/2011/layout/CircleProcess"/>
    <dgm:cxn modelId="{E604BD65-50A0-4623-8FDD-25AEA190443F}" type="presOf" srcId="{7A727FED-ED12-4C21-89A2-46B351C8B400}" destId="{DC20A133-333C-472A-9111-A0671CE90264}" srcOrd="0" destOrd="0" presId="urn:microsoft.com/office/officeart/2011/layout/CircleProcess"/>
    <dgm:cxn modelId="{AD4FEF47-5C38-48DE-99EF-C3C82C759932}" type="presOf" srcId="{A7E686E4-DEDC-49A2-A1B4-3624D40B7230}" destId="{CEA40165-884D-4160-BE3B-CEB590A4D54D}" srcOrd="1" destOrd="0" presId="urn:microsoft.com/office/officeart/2011/layout/CircleProcess"/>
    <dgm:cxn modelId="{B024AC48-D400-4CA9-AB76-BDF18D037BFB}" srcId="{2DB3D9B9-87B4-4122-8CF2-7D9493EF7EB1}" destId="{BF374F04-72E2-4E92-8F72-B6F3E44435C1}" srcOrd="0" destOrd="0" parTransId="{2538DE0C-CFF9-4B6F-BCEB-A80AB14393BD}" sibTransId="{2E4513E4-8C94-455A-B492-C66B9A2F457D}"/>
    <dgm:cxn modelId="{9006166D-100E-4204-9182-5C7F5CF54AA7}" srcId="{724CC120-3608-4C03-B8BA-D8B575938CA9}" destId="{A7E686E4-DEDC-49A2-A1B4-3624D40B7230}" srcOrd="3" destOrd="0" parTransId="{CEB59259-5DDD-4166-B8BA-62C294911AC6}" sibTransId="{F3738813-2C5A-4CFA-900D-A46CE6AA704C}"/>
    <dgm:cxn modelId="{36B11F57-CE18-4DDD-9F89-3A9838C56B50}" type="presOf" srcId="{A7E686E4-DEDC-49A2-A1B4-3624D40B7230}" destId="{DEC0F3F4-709A-4DFC-BADA-AFC59EEEFD8F}" srcOrd="0" destOrd="0" presId="urn:microsoft.com/office/officeart/2011/layout/CircleProcess"/>
    <dgm:cxn modelId="{3DA5CB80-D7F6-4F72-935F-12C86B06D8FF}" srcId="{F6EAF2E9-6004-4F7B-97C2-F302BBCB8265}" destId="{D14CCB4A-EE8E-4D25-8CB7-54CF3310DCF3}" srcOrd="0" destOrd="0" parTransId="{7980BB20-4BA9-4AC9-BACF-817541635744}" sibTransId="{500289D2-9FA0-4242-9B8B-8CA555EFE753}"/>
    <dgm:cxn modelId="{F9B46E82-0457-4624-96C4-D155A5510C35}" type="presOf" srcId="{2DB3D9B9-87B4-4122-8CF2-7D9493EF7EB1}" destId="{C0684E0B-1ACC-4E64-BFFC-089D1D95D891}" srcOrd="1" destOrd="0" presId="urn:microsoft.com/office/officeart/2011/layout/CircleProcess"/>
    <dgm:cxn modelId="{13A48A82-D4B3-4F76-AB80-54256A92D85B}" srcId="{724CC120-3608-4C03-B8BA-D8B575938CA9}" destId="{74B37A7C-7D83-45B8-AF9E-AA4B52DD93F5}" srcOrd="0" destOrd="0" parTransId="{14B787FB-3978-4FDF-9482-52D89EBFB328}" sibTransId="{CF074C96-613C-4CDE-930C-46B6BA51E5E9}"/>
    <dgm:cxn modelId="{C1951A85-75D1-484E-92BC-3250DC512847}" type="presOf" srcId="{8A98DF40-60CF-48B2-A6C0-DE9F2147E793}" destId="{DCE511FF-B4DE-4FED-9121-00CAE7E9DCA5}" srcOrd="0" destOrd="0" presId="urn:microsoft.com/office/officeart/2011/layout/CircleProcess"/>
    <dgm:cxn modelId="{E6249E91-E043-4F8F-9639-362900EDEE33}" srcId="{74B37A7C-7D83-45B8-AF9E-AA4B52DD93F5}" destId="{8A98DF40-60CF-48B2-A6C0-DE9F2147E793}" srcOrd="0" destOrd="0" parTransId="{5826679F-62F1-40D3-A5AD-42069C780D6C}" sibTransId="{4C1753D0-9A23-44CB-8D03-578DE67513E8}"/>
    <dgm:cxn modelId="{B7E240A7-7BD6-4172-A0D3-943F3F69CC92}" srcId="{A7E686E4-DEDC-49A2-A1B4-3624D40B7230}" destId="{7A727FED-ED12-4C21-89A2-46B351C8B400}" srcOrd="0" destOrd="0" parTransId="{F15005D8-3139-430B-B985-210AB357955E}" sibTransId="{D6D30A16-1B77-4241-BD23-738F483D5B32}"/>
    <dgm:cxn modelId="{B6CB82BB-BA4D-466E-9F77-61041F51B638}" type="presOf" srcId="{BF374F04-72E2-4E92-8F72-B6F3E44435C1}" destId="{ECF0B9B7-5C17-4669-BC48-DF970BE9BC83}" srcOrd="0" destOrd="0" presId="urn:microsoft.com/office/officeart/2011/layout/CircleProcess"/>
    <dgm:cxn modelId="{2BCE27DF-6EC4-4AC1-9715-8838FA334D27}" type="presOf" srcId="{D14CCB4A-EE8E-4D25-8CB7-54CF3310DCF3}" destId="{C83B5491-068D-4687-992D-510B45BA6548}" srcOrd="0" destOrd="0" presId="urn:microsoft.com/office/officeart/2011/layout/CircleProcess"/>
    <dgm:cxn modelId="{3E9753EB-88AA-4711-93FD-BDE4D57C97AF}" type="presOf" srcId="{F6EAF2E9-6004-4F7B-97C2-F302BBCB8265}" destId="{E51FDC44-1F15-49E8-A63A-9A29ECD354DD}" srcOrd="1" destOrd="0" presId="urn:microsoft.com/office/officeart/2011/layout/CircleProcess"/>
    <dgm:cxn modelId="{961D2DF3-0AB8-4FF2-A485-6902AD810840}" type="presOf" srcId="{724CC120-3608-4C03-B8BA-D8B575938CA9}" destId="{C3DB6538-7EF4-45B0-BD68-15ADBFF3489A}" srcOrd="0" destOrd="0" presId="urn:microsoft.com/office/officeart/2011/layout/CircleProcess"/>
    <dgm:cxn modelId="{48EAF0F4-66AE-48F7-B4BD-01596FA48C71}" srcId="{724CC120-3608-4C03-B8BA-D8B575938CA9}" destId="{F6EAF2E9-6004-4F7B-97C2-F302BBCB8265}" srcOrd="2" destOrd="0" parTransId="{EEBEF3A8-3A22-499D-988F-CB0A2F0847A8}" sibTransId="{A6D1C5E7-6A7D-4FA5-8996-C79441DBB6E7}"/>
    <dgm:cxn modelId="{D19BE78B-AFDF-4526-BDE7-6809AFB75B34}" type="presParOf" srcId="{C3DB6538-7EF4-45B0-BD68-15ADBFF3489A}" destId="{1A3AB871-E4B5-43A8-B6D5-BEEEBC2D392F}" srcOrd="0" destOrd="0" presId="urn:microsoft.com/office/officeart/2011/layout/CircleProcess"/>
    <dgm:cxn modelId="{A480B7F9-DF8D-4BC7-B28E-E89307B0251B}" type="presParOf" srcId="{1A3AB871-E4B5-43A8-B6D5-BEEEBC2D392F}" destId="{0639029B-DC35-4E73-9789-48D072D6E4E8}" srcOrd="0" destOrd="0" presId="urn:microsoft.com/office/officeart/2011/layout/CircleProcess"/>
    <dgm:cxn modelId="{B59D731F-DB16-4CB3-A3C1-A9C9A30118F7}" type="presParOf" srcId="{C3DB6538-7EF4-45B0-BD68-15ADBFF3489A}" destId="{071880C3-6EB9-4513-A5D0-191801716680}" srcOrd="1" destOrd="0" presId="urn:microsoft.com/office/officeart/2011/layout/CircleProcess"/>
    <dgm:cxn modelId="{6F183BCD-87B3-4167-8726-CF9B92A0F710}" type="presParOf" srcId="{071880C3-6EB9-4513-A5D0-191801716680}" destId="{DEC0F3F4-709A-4DFC-BADA-AFC59EEEFD8F}" srcOrd="0" destOrd="0" presId="urn:microsoft.com/office/officeart/2011/layout/CircleProcess"/>
    <dgm:cxn modelId="{8D0FDC90-A28B-4CD4-BB77-0FEBD853D5E3}" type="presParOf" srcId="{C3DB6538-7EF4-45B0-BD68-15ADBFF3489A}" destId="{DC20A133-333C-472A-9111-A0671CE90264}" srcOrd="2" destOrd="0" presId="urn:microsoft.com/office/officeart/2011/layout/CircleProcess"/>
    <dgm:cxn modelId="{4828DC4F-B8D1-49B5-8138-0A3E36ADB2A3}" type="presParOf" srcId="{C3DB6538-7EF4-45B0-BD68-15ADBFF3489A}" destId="{CEA40165-884D-4160-BE3B-CEB590A4D54D}" srcOrd="3" destOrd="0" presId="urn:microsoft.com/office/officeart/2011/layout/CircleProcess"/>
    <dgm:cxn modelId="{0E47381D-5720-4259-A2F3-25EA21F7F80F}" type="presParOf" srcId="{C3DB6538-7EF4-45B0-BD68-15ADBFF3489A}" destId="{A34CEB3C-AFCA-420E-B362-192D66FB9B0F}" srcOrd="4" destOrd="0" presId="urn:microsoft.com/office/officeart/2011/layout/CircleProcess"/>
    <dgm:cxn modelId="{4BB7D447-1AF9-4C0B-8CF0-21DDA271A9D6}" type="presParOf" srcId="{A34CEB3C-AFCA-420E-B362-192D66FB9B0F}" destId="{DDE89C41-F5B9-423F-A238-5B6FC2FF5EFE}" srcOrd="0" destOrd="0" presId="urn:microsoft.com/office/officeart/2011/layout/CircleProcess"/>
    <dgm:cxn modelId="{F7D8934D-C09F-468D-B197-583C26C90D6E}" type="presParOf" srcId="{C3DB6538-7EF4-45B0-BD68-15ADBFF3489A}" destId="{4DBE2C1E-7B13-4A9F-80E4-FEF0711D6731}" srcOrd="5" destOrd="0" presId="urn:microsoft.com/office/officeart/2011/layout/CircleProcess"/>
    <dgm:cxn modelId="{4C820E8C-A5BE-40B5-838D-577BE8DC278C}" type="presParOf" srcId="{4DBE2C1E-7B13-4A9F-80E4-FEF0711D6731}" destId="{DC6592CC-B148-4871-81D6-8C373A08C114}" srcOrd="0" destOrd="0" presId="urn:microsoft.com/office/officeart/2011/layout/CircleProcess"/>
    <dgm:cxn modelId="{E78BF5CB-5575-4F64-8AE2-12141053DD76}" type="presParOf" srcId="{C3DB6538-7EF4-45B0-BD68-15ADBFF3489A}" destId="{C83B5491-068D-4687-992D-510B45BA6548}" srcOrd="6" destOrd="0" presId="urn:microsoft.com/office/officeart/2011/layout/CircleProcess"/>
    <dgm:cxn modelId="{9923220D-6C33-428F-AFAC-1ACAB975C3CF}" type="presParOf" srcId="{C3DB6538-7EF4-45B0-BD68-15ADBFF3489A}" destId="{E51FDC44-1F15-49E8-A63A-9A29ECD354DD}" srcOrd="7" destOrd="0" presId="urn:microsoft.com/office/officeart/2011/layout/CircleProcess"/>
    <dgm:cxn modelId="{9EF10E12-9106-4EAC-86F2-40714FB00094}" type="presParOf" srcId="{C3DB6538-7EF4-45B0-BD68-15ADBFF3489A}" destId="{E15B4774-DBB9-475D-A1B5-9BF7DE62C10E}" srcOrd="8" destOrd="0" presId="urn:microsoft.com/office/officeart/2011/layout/CircleProcess"/>
    <dgm:cxn modelId="{A108473D-3AE6-429C-9A7C-A9262298ECA7}" type="presParOf" srcId="{E15B4774-DBB9-475D-A1B5-9BF7DE62C10E}" destId="{C4C5F46F-2C72-4D3B-868E-CE46250CE710}" srcOrd="0" destOrd="0" presId="urn:microsoft.com/office/officeart/2011/layout/CircleProcess"/>
    <dgm:cxn modelId="{077BD637-476D-4DC9-93D8-D9172C2E4CCD}" type="presParOf" srcId="{C3DB6538-7EF4-45B0-BD68-15ADBFF3489A}" destId="{ACA52E09-B1C5-4E68-9BA3-0B22571A99E0}" srcOrd="9" destOrd="0" presId="urn:microsoft.com/office/officeart/2011/layout/CircleProcess"/>
    <dgm:cxn modelId="{9CEC17D8-F7F8-4047-96E5-7551B4622E12}" type="presParOf" srcId="{ACA52E09-B1C5-4E68-9BA3-0B22571A99E0}" destId="{879A5BF4-EE9C-4FF1-8436-40B8608A3F47}" srcOrd="0" destOrd="0" presId="urn:microsoft.com/office/officeart/2011/layout/CircleProcess"/>
    <dgm:cxn modelId="{D0D823D6-4A5E-4D85-8745-0CA3729056BB}" type="presParOf" srcId="{C3DB6538-7EF4-45B0-BD68-15ADBFF3489A}" destId="{ECF0B9B7-5C17-4669-BC48-DF970BE9BC83}" srcOrd="10" destOrd="0" presId="urn:microsoft.com/office/officeart/2011/layout/CircleProcess"/>
    <dgm:cxn modelId="{BCC18FC8-9A1E-4925-BDF3-9A26BA3EAAC7}" type="presParOf" srcId="{C3DB6538-7EF4-45B0-BD68-15ADBFF3489A}" destId="{C0684E0B-1ACC-4E64-BFFC-089D1D95D891}" srcOrd="11" destOrd="0" presId="urn:microsoft.com/office/officeart/2011/layout/CircleProcess"/>
    <dgm:cxn modelId="{F7D8A3CC-0CC2-4051-A961-1CE47A8106FC}" type="presParOf" srcId="{C3DB6538-7EF4-45B0-BD68-15ADBFF3489A}" destId="{384761AA-3020-4E0F-B95F-FF223EAD53ED}" srcOrd="12" destOrd="0" presId="urn:microsoft.com/office/officeart/2011/layout/CircleProcess"/>
    <dgm:cxn modelId="{1E833A06-790C-4086-B26B-1A098E5A137D}" type="presParOf" srcId="{384761AA-3020-4E0F-B95F-FF223EAD53ED}" destId="{E5FF1952-E5C4-4596-AFD7-1F9206201A90}" srcOrd="0" destOrd="0" presId="urn:microsoft.com/office/officeart/2011/layout/CircleProcess"/>
    <dgm:cxn modelId="{E10335A0-2304-457E-8F17-471AAA56F0F7}" type="presParOf" srcId="{C3DB6538-7EF4-45B0-BD68-15ADBFF3489A}" destId="{97A0B708-2B1C-4ADB-98ED-CCE0A7FC81EE}" srcOrd="13" destOrd="0" presId="urn:microsoft.com/office/officeart/2011/layout/CircleProcess"/>
    <dgm:cxn modelId="{4328E087-B009-4C59-8F32-AEFBB8DCBC4F}" type="presParOf" srcId="{97A0B708-2B1C-4ADB-98ED-CCE0A7FC81EE}" destId="{2449F3C0-A29A-4464-9BF6-DE164F1E73A7}" srcOrd="0" destOrd="0" presId="urn:microsoft.com/office/officeart/2011/layout/CircleProcess"/>
    <dgm:cxn modelId="{423DFF92-8FCE-4530-8842-736E13DCD604}" type="presParOf" srcId="{C3DB6538-7EF4-45B0-BD68-15ADBFF3489A}" destId="{DCE511FF-B4DE-4FED-9121-00CAE7E9DCA5}" srcOrd="14" destOrd="0" presId="urn:microsoft.com/office/officeart/2011/layout/CircleProcess"/>
    <dgm:cxn modelId="{D91371A1-2A16-4E00-B20C-6EB92D953151}" type="presParOf" srcId="{C3DB6538-7EF4-45B0-BD68-15ADBFF3489A}" destId="{F1931E90-765E-4484-8BE6-027EEF2DC780}" srcOrd="15"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24CC120-3608-4C03-B8BA-D8B575938CA9}"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74B37A7C-7D83-45B8-AF9E-AA4B52DD93F5}">
      <dgm:prSet phldrT="[Text]"/>
      <dgm:spPr/>
      <dgm:t>
        <a:bodyPr/>
        <a:lstStyle/>
        <a:p>
          <a:r>
            <a:rPr lang="en-US"/>
            <a:t>Import</a:t>
          </a:r>
        </a:p>
      </dgm:t>
    </dgm:pt>
    <dgm:pt modelId="{14B787FB-3978-4FDF-9482-52D89EBFB328}" type="parTrans" cxnId="{13A48A82-D4B3-4F76-AB80-54256A92D85B}">
      <dgm:prSet/>
      <dgm:spPr/>
      <dgm:t>
        <a:bodyPr/>
        <a:lstStyle/>
        <a:p>
          <a:endParaRPr lang="en-US"/>
        </a:p>
      </dgm:t>
    </dgm:pt>
    <dgm:pt modelId="{CF074C96-613C-4CDE-930C-46B6BA51E5E9}" type="sibTrans" cxnId="{13A48A82-D4B3-4F76-AB80-54256A92D85B}">
      <dgm:prSet/>
      <dgm:spPr/>
      <dgm:t>
        <a:bodyPr/>
        <a:lstStyle/>
        <a:p>
          <a:endParaRPr lang="en-US"/>
        </a:p>
      </dgm:t>
    </dgm:pt>
    <dgm:pt modelId="{8A98DF40-60CF-48B2-A6C0-DE9F2147E793}">
      <dgm:prSet phldrT="[Text]"/>
      <dgm:spPr/>
      <dgm:t>
        <a:bodyPr/>
        <a:lstStyle/>
        <a:p>
          <a:r>
            <a:rPr lang="en-US"/>
            <a:t>Import work items with links in bulk</a:t>
          </a:r>
        </a:p>
      </dgm:t>
    </dgm:pt>
    <dgm:pt modelId="{5826679F-62F1-40D3-A5AD-42069C780D6C}" type="parTrans" cxnId="{E6249E91-E043-4F8F-9639-362900EDEE33}">
      <dgm:prSet/>
      <dgm:spPr/>
      <dgm:t>
        <a:bodyPr/>
        <a:lstStyle/>
        <a:p>
          <a:endParaRPr lang="en-US"/>
        </a:p>
      </dgm:t>
    </dgm:pt>
    <dgm:pt modelId="{4C1753D0-9A23-44CB-8D03-578DE67513E8}" type="sibTrans" cxnId="{E6249E91-E043-4F8F-9639-362900EDEE33}">
      <dgm:prSet/>
      <dgm:spPr/>
      <dgm:t>
        <a:bodyPr/>
        <a:lstStyle/>
        <a:p>
          <a:endParaRPr lang="en-US"/>
        </a:p>
      </dgm:t>
    </dgm:pt>
    <dgm:pt modelId="{2DB3D9B9-87B4-4122-8CF2-7D9493EF7EB1}">
      <dgm:prSet phldrT="[Text]"/>
      <dgm:spPr/>
      <dgm:t>
        <a:bodyPr/>
        <a:lstStyle/>
        <a:p>
          <a:r>
            <a:rPr lang="en-US"/>
            <a:t>Edit</a:t>
          </a:r>
        </a:p>
      </dgm:t>
    </dgm:pt>
    <dgm:pt modelId="{4C6AFA68-F626-4E35-AB3C-265688DDC8B4}" type="parTrans" cxnId="{4D8C1824-1C96-4F87-8F92-925D178B60AE}">
      <dgm:prSet/>
      <dgm:spPr/>
      <dgm:t>
        <a:bodyPr/>
        <a:lstStyle/>
        <a:p>
          <a:endParaRPr lang="en-US"/>
        </a:p>
      </dgm:t>
    </dgm:pt>
    <dgm:pt modelId="{D5149B39-36BD-4B72-BA3B-8081542A9192}" type="sibTrans" cxnId="{4D8C1824-1C96-4F87-8F92-925D178B60AE}">
      <dgm:prSet/>
      <dgm:spPr/>
      <dgm:t>
        <a:bodyPr/>
        <a:lstStyle/>
        <a:p>
          <a:endParaRPr lang="en-US"/>
        </a:p>
      </dgm:t>
    </dgm:pt>
    <dgm:pt modelId="{BF374F04-72E2-4E92-8F72-B6F3E44435C1}">
      <dgm:prSet phldrT="[Text]"/>
      <dgm:spPr/>
      <dgm:t>
        <a:bodyPr/>
        <a:lstStyle/>
        <a:p>
          <a:r>
            <a:rPr lang="en-US"/>
            <a:t>Edit work items and links</a:t>
          </a:r>
        </a:p>
      </dgm:t>
    </dgm:pt>
    <dgm:pt modelId="{2538DE0C-CFF9-4B6F-BCEB-A80AB14393BD}" type="parTrans" cxnId="{B024AC48-D400-4CA9-AB76-BDF18D037BFB}">
      <dgm:prSet/>
      <dgm:spPr/>
      <dgm:t>
        <a:bodyPr/>
        <a:lstStyle/>
        <a:p>
          <a:endParaRPr lang="en-US"/>
        </a:p>
      </dgm:t>
    </dgm:pt>
    <dgm:pt modelId="{2E4513E4-8C94-455A-B492-C66B9A2F457D}" type="sibTrans" cxnId="{B024AC48-D400-4CA9-AB76-BDF18D037BFB}">
      <dgm:prSet/>
      <dgm:spPr/>
      <dgm:t>
        <a:bodyPr/>
        <a:lstStyle/>
        <a:p>
          <a:endParaRPr lang="en-US"/>
        </a:p>
      </dgm:t>
    </dgm:pt>
    <dgm:pt modelId="{F6EAF2E9-6004-4F7B-97C2-F302BBCB8265}">
      <dgm:prSet phldrT="[Text]"/>
      <dgm:spPr/>
      <dgm:t>
        <a:bodyPr/>
        <a:lstStyle/>
        <a:p>
          <a:r>
            <a:rPr lang="en-US"/>
            <a:t>Create</a:t>
          </a:r>
        </a:p>
      </dgm:t>
    </dgm:pt>
    <dgm:pt modelId="{EEBEF3A8-3A22-499D-988F-CB0A2F0847A8}" type="parTrans" cxnId="{48EAF0F4-66AE-48F7-B4BD-01596FA48C71}">
      <dgm:prSet/>
      <dgm:spPr/>
      <dgm:t>
        <a:bodyPr/>
        <a:lstStyle/>
        <a:p>
          <a:endParaRPr lang="en-US"/>
        </a:p>
      </dgm:t>
    </dgm:pt>
    <dgm:pt modelId="{A6D1C5E7-6A7D-4FA5-8996-C79441DBB6E7}" type="sibTrans" cxnId="{48EAF0F4-66AE-48F7-B4BD-01596FA48C71}">
      <dgm:prSet/>
      <dgm:spPr/>
      <dgm:t>
        <a:bodyPr/>
        <a:lstStyle/>
        <a:p>
          <a:endParaRPr lang="en-US"/>
        </a:p>
      </dgm:t>
    </dgm:pt>
    <dgm:pt modelId="{D14CCB4A-EE8E-4D25-8CB7-54CF3310DCF3}">
      <dgm:prSet phldrT="[Text]"/>
      <dgm:spPr/>
      <dgm:t>
        <a:bodyPr/>
        <a:lstStyle/>
        <a:p>
          <a:r>
            <a:rPr lang="en-US"/>
            <a:t>Create new work items and links</a:t>
          </a:r>
        </a:p>
      </dgm:t>
    </dgm:pt>
    <dgm:pt modelId="{7980BB20-4BA9-4AC9-BACF-817541635744}" type="parTrans" cxnId="{3DA5CB80-D7F6-4F72-935F-12C86B06D8FF}">
      <dgm:prSet/>
      <dgm:spPr/>
      <dgm:t>
        <a:bodyPr/>
        <a:lstStyle/>
        <a:p>
          <a:endParaRPr lang="en-US"/>
        </a:p>
      </dgm:t>
    </dgm:pt>
    <dgm:pt modelId="{500289D2-9FA0-4242-9B8B-8CA555EFE753}" type="sibTrans" cxnId="{3DA5CB80-D7F6-4F72-935F-12C86B06D8FF}">
      <dgm:prSet/>
      <dgm:spPr/>
      <dgm:t>
        <a:bodyPr/>
        <a:lstStyle/>
        <a:p>
          <a:endParaRPr lang="en-US"/>
        </a:p>
      </dgm:t>
    </dgm:pt>
    <dgm:pt modelId="{A7E686E4-DEDC-49A2-A1B4-3624D40B7230}">
      <dgm:prSet phldrT="[Text]"/>
      <dgm:spPr/>
      <dgm:t>
        <a:bodyPr/>
        <a:lstStyle/>
        <a:p>
          <a:r>
            <a:rPr lang="en-US"/>
            <a:t>Export</a:t>
          </a:r>
        </a:p>
      </dgm:t>
    </dgm:pt>
    <dgm:pt modelId="{CEB59259-5DDD-4166-B8BA-62C294911AC6}" type="parTrans" cxnId="{9006166D-100E-4204-9182-5C7F5CF54AA7}">
      <dgm:prSet/>
      <dgm:spPr/>
      <dgm:t>
        <a:bodyPr/>
        <a:lstStyle/>
        <a:p>
          <a:endParaRPr lang="en-US"/>
        </a:p>
      </dgm:t>
    </dgm:pt>
    <dgm:pt modelId="{F3738813-2C5A-4CFA-900D-A46CE6AA704C}" type="sibTrans" cxnId="{9006166D-100E-4204-9182-5C7F5CF54AA7}">
      <dgm:prSet/>
      <dgm:spPr/>
      <dgm:t>
        <a:bodyPr/>
        <a:lstStyle/>
        <a:p>
          <a:endParaRPr lang="en-US"/>
        </a:p>
      </dgm:t>
    </dgm:pt>
    <dgm:pt modelId="{7A727FED-ED12-4C21-89A2-46B351C8B400}">
      <dgm:prSet phldrT="[Text]"/>
      <dgm:spPr/>
      <dgm:t>
        <a:bodyPr/>
        <a:lstStyle/>
        <a:p>
          <a:r>
            <a:rPr lang="en-US"/>
            <a:t>Export pdf and redline version </a:t>
          </a:r>
        </a:p>
      </dgm:t>
    </dgm:pt>
    <dgm:pt modelId="{F15005D8-3139-430B-B985-210AB357955E}" type="parTrans" cxnId="{B7E240A7-7BD6-4172-A0D3-943F3F69CC92}">
      <dgm:prSet/>
      <dgm:spPr/>
      <dgm:t>
        <a:bodyPr/>
        <a:lstStyle/>
        <a:p>
          <a:endParaRPr lang="en-US"/>
        </a:p>
      </dgm:t>
    </dgm:pt>
    <dgm:pt modelId="{D6D30A16-1B77-4241-BD23-738F483D5B32}" type="sibTrans" cxnId="{B7E240A7-7BD6-4172-A0D3-943F3F69CC92}">
      <dgm:prSet/>
      <dgm:spPr/>
      <dgm:t>
        <a:bodyPr/>
        <a:lstStyle/>
        <a:p>
          <a:endParaRPr lang="en-US"/>
        </a:p>
      </dgm:t>
    </dgm:pt>
    <dgm:pt modelId="{FE8B2E67-5BC0-4013-9DF3-F042CEB49AEC}">
      <dgm:prSet phldrT="[Text]"/>
      <dgm:spPr/>
      <dgm:t>
        <a:bodyPr/>
        <a:lstStyle/>
        <a:p>
          <a:r>
            <a:rPr lang="en-US"/>
            <a:t>Approve</a:t>
          </a:r>
        </a:p>
      </dgm:t>
    </dgm:pt>
    <dgm:pt modelId="{DBD78724-A0AC-47FB-ABC0-C6D4C1F6A37A}" type="parTrans" cxnId="{F525C1DD-6AE4-4F33-8A2D-6DDA7E11E99C}">
      <dgm:prSet/>
      <dgm:spPr/>
      <dgm:t>
        <a:bodyPr/>
        <a:lstStyle/>
        <a:p>
          <a:endParaRPr lang="en-US"/>
        </a:p>
      </dgm:t>
    </dgm:pt>
    <dgm:pt modelId="{ACC648F1-B46B-4C86-B689-2FCB052536B8}" type="sibTrans" cxnId="{F525C1DD-6AE4-4F33-8A2D-6DDA7E11E99C}">
      <dgm:prSet/>
      <dgm:spPr/>
      <dgm:t>
        <a:bodyPr/>
        <a:lstStyle/>
        <a:p>
          <a:endParaRPr lang="en-US"/>
        </a:p>
      </dgm:t>
    </dgm:pt>
    <dgm:pt modelId="{B0893148-B54E-4E68-A45D-EDD605766DD5}">
      <dgm:prSet phldrT="[Text]"/>
      <dgm:spPr/>
      <dgm:t>
        <a:bodyPr/>
        <a:lstStyle/>
        <a:p>
          <a:r>
            <a:rPr lang="en-US"/>
            <a:t>Approve work items</a:t>
          </a:r>
        </a:p>
      </dgm:t>
    </dgm:pt>
    <dgm:pt modelId="{7B86AD27-5926-4354-B5BD-24E2A226284E}" type="parTrans" cxnId="{F3E2FC7F-EDA1-4826-BAD2-E1BCA9E94E70}">
      <dgm:prSet/>
      <dgm:spPr/>
      <dgm:t>
        <a:bodyPr/>
        <a:lstStyle/>
        <a:p>
          <a:endParaRPr lang="en-US"/>
        </a:p>
      </dgm:t>
    </dgm:pt>
    <dgm:pt modelId="{EE7158A7-DF05-4451-8060-A030F4A61A42}" type="sibTrans" cxnId="{F3E2FC7F-EDA1-4826-BAD2-E1BCA9E94E70}">
      <dgm:prSet/>
      <dgm:spPr/>
      <dgm:t>
        <a:bodyPr/>
        <a:lstStyle/>
        <a:p>
          <a:endParaRPr lang="en-US"/>
        </a:p>
      </dgm:t>
    </dgm:pt>
    <dgm:pt modelId="{C3DB6538-7EF4-45B0-BD68-15ADBFF3489A}" type="pres">
      <dgm:prSet presAssocID="{724CC120-3608-4C03-B8BA-D8B575938CA9}" presName="Name0" presStyleCnt="0">
        <dgm:presLayoutVars>
          <dgm:chMax val="11"/>
          <dgm:chPref val="11"/>
          <dgm:dir/>
          <dgm:resizeHandles/>
        </dgm:presLayoutVars>
      </dgm:prSet>
      <dgm:spPr/>
    </dgm:pt>
    <dgm:pt modelId="{899D872D-8F3B-4AE9-9B3B-1B22755FB1F6}" type="pres">
      <dgm:prSet presAssocID="{A7E686E4-DEDC-49A2-A1B4-3624D40B7230}" presName="Accent5" presStyleCnt="0"/>
      <dgm:spPr/>
    </dgm:pt>
    <dgm:pt modelId="{0639029B-DC35-4E73-9789-48D072D6E4E8}" type="pres">
      <dgm:prSet presAssocID="{A7E686E4-DEDC-49A2-A1B4-3624D40B7230}" presName="Accent" presStyleLbl="node1" presStyleIdx="0" presStyleCnt="5"/>
      <dgm:spPr/>
    </dgm:pt>
    <dgm:pt modelId="{20D131E1-88BC-497E-8878-2D2163C1BB3A}" type="pres">
      <dgm:prSet presAssocID="{A7E686E4-DEDC-49A2-A1B4-3624D40B7230}" presName="ParentBackground5" presStyleCnt="0"/>
      <dgm:spPr/>
    </dgm:pt>
    <dgm:pt modelId="{DEC0F3F4-709A-4DFC-BADA-AFC59EEEFD8F}" type="pres">
      <dgm:prSet presAssocID="{A7E686E4-DEDC-49A2-A1B4-3624D40B7230}" presName="ParentBackground" presStyleLbl="fgAcc1" presStyleIdx="0" presStyleCnt="5"/>
      <dgm:spPr/>
    </dgm:pt>
    <dgm:pt modelId="{C0668871-E18A-468D-8D7E-0EC0D8FEC3C7}" type="pres">
      <dgm:prSet presAssocID="{A7E686E4-DEDC-49A2-A1B4-3624D40B7230}" presName="Child5" presStyleLbl="revTx" presStyleIdx="0" presStyleCnt="5">
        <dgm:presLayoutVars>
          <dgm:chMax val="0"/>
          <dgm:chPref val="0"/>
          <dgm:bulletEnabled val="1"/>
        </dgm:presLayoutVars>
      </dgm:prSet>
      <dgm:spPr/>
    </dgm:pt>
    <dgm:pt modelId="{52B00C12-1F23-410D-9F8D-4A648BE17520}" type="pres">
      <dgm:prSet presAssocID="{A7E686E4-DEDC-49A2-A1B4-3624D40B7230}" presName="Parent5" presStyleLbl="revTx" presStyleIdx="0" presStyleCnt="5">
        <dgm:presLayoutVars>
          <dgm:chMax val="1"/>
          <dgm:chPref val="1"/>
          <dgm:bulletEnabled val="1"/>
        </dgm:presLayoutVars>
      </dgm:prSet>
      <dgm:spPr/>
    </dgm:pt>
    <dgm:pt modelId="{0A22E567-5E76-45F2-B99C-2B1C884BB1FC}" type="pres">
      <dgm:prSet presAssocID="{FE8B2E67-5BC0-4013-9DF3-F042CEB49AEC}" presName="Accent4" presStyleCnt="0"/>
      <dgm:spPr/>
    </dgm:pt>
    <dgm:pt modelId="{2B189E29-B82E-4C2A-A8A7-ECC1525C0BEE}" type="pres">
      <dgm:prSet presAssocID="{FE8B2E67-5BC0-4013-9DF3-F042CEB49AEC}" presName="Accent" presStyleLbl="node1" presStyleIdx="1" presStyleCnt="5"/>
      <dgm:spPr>
        <a:solidFill>
          <a:schemeClr val="tx2">
            <a:lumMod val="60000"/>
            <a:lumOff val="40000"/>
          </a:schemeClr>
        </a:solidFill>
      </dgm:spPr>
    </dgm:pt>
    <dgm:pt modelId="{88062724-BE88-473E-9243-82DF22540619}" type="pres">
      <dgm:prSet presAssocID="{FE8B2E67-5BC0-4013-9DF3-F042CEB49AEC}" presName="ParentBackground4" presStyleCnt="0"/>
      <dgm:spPr/>
    </dgm:pt>
    <dgm:pt modelId="{3EAF6A93-2CBF-4386-AC8E-44DE138B3E71}" type="pres">
      <dgm:prSet presAssocID="{FE8B2E67-5BC0-4013-9DF3-F042CEB49AEC}" presName="ParentBackground" presStyleLbl="fgAcc1" presStyleIdx="1" presStyleCnt="5"/>
      <dgm:spPr/>
    </dgm:pt>
    <dgm:pt modelId="{F500776C-D472-4E98-AA32-B6E4D53B3003}" type="pres">
      <dgm:prSet presAssocID="{FE8B2E67-5BC0-4013-9DF3-F042CEB49AEC}" presName="Child4" presStyleLbl="revTx" presStyleIdx="1" presStyleCnt="5">
        <dgm:presLayoutVars>
          <dgm:chMax val="0"/>
          <dgm:chPref val="0"/>
          <dgm:bulletEnabled val="1"/>
        </dgm:presLayoutVars>
      </dgm:prSet>
      <dgm:spPr/>
    </dgm:pt>
    <dgm:pt modelId="{BB5B4C4A-4410-4E0B-ADCB-92125A57C848}" type="pres">
      <dgm:prSet presAssocID="{FE8B2E67-5BC0-4013-9DF3-F042CEB49AEC}" presName="Parent4" presStyleLbl="revTx" presStyleIdx="1" presStyleCnt="5">
        <dgm:presLayoutVars>
          <dgm:chMax val="1"/>
          <dgm:chPref val="1"/>
          <dgm:bulletEnabled val="1"/>
        </dgm:presLayoutVars>
      </dgm:prSet>
      <dgm:spPr/>
    </dgm:pt>
    <dgm:pt modelId="{A34CEB3C-AFCA-420E-B362-192D66FB9B0F}" type="pres">
      <dgm:prSet presAssocID="{F6EAF2E9-6004-4F7B-97C2-F302BBCB8265}" presName="Accent3" presStyleCnt="0"/>
      <dgm:spPr/>
    </dgm:pt>
    <dgm:pt modelId="{DDE89C41-F5B9-423F-A238-5B6FC2FF5EFE}" type="pres">
      <dgm:prSet presAssocID="{F6EAF2E9-6004-4F7B-97C2-F302BBCB8265}" presName="Accent" presStyleLbl="node1" presStyleIdx="2" presStyleCnt="5"/>
      <dgm:spPr/>
    </dgm:pt>
    <dgm:pt modelId="{4DBE2C1E-7B13-4A9F-80E4-FEF0711D6731}" type="pres">
      <dgm:prSet presAssocID="{F6EAF2E9-6004-4F7B-97C2-F302BBCB8265}" presName="ParentBackground3" presStyleCnt="0"/>
      <dgm:spPr/>
    </dgm:pt>
    <dgm:pt modelId="{DC6592CC-B148-4871-81D6-8C373A08C114}" type="pres">
      <dgm:prSet presAssocID="{F6EAF2E9-6004-4F7B-97C2-F302BBCB8265}" presName="ParentBackground" presStyleLbl="fgAcc1" presStyleIdx="2" presStyleCnt="5"/>
      <dgm:spPr/>
    </dgm:pt>
    <dgm:pt modelId="{C83B5491-068D-4687-992D-510B45BA6548}" type="pres">
      <dgm:prSet presAssocID="{F6EAF2E9-6004-4F7B-97C2-F302BBCB8265}" presName="Child3" presStyleLbl="revTx" presStyleIdx="2" presStyleCnt="5">
        <dgm:presLayoutVars>
          <dgm:chMax val="0"/>
          <dgm:chPref val="0"/>
          <dgm:bulletEnabled val="1"/>
        </dgm:presLayoutVars>
      </dgm:prSet>
      <dgm:spPr/>
    </dgm:pt>
    <dgm:pt modelId="{E51FDC44-1F15-49E8-A63A-9A29ECD354DD}" type="pres">
      <dgm:prSet presAssocID="{F6EAF2E9-6004-4F7B-97C2-F302BBCB8265}" presName="Parent3" presStyleLbl="revTx" presStyleIdx="2" presStyleCnt="5">
        <dgm:presLayoutVars>
          <dgm:chMax val="1"/>
          <dgm:chPref val="1"/>
          <dgm:bulletEnabled val="1"/>
        </dgm:presLayoutVars>
      </dgm:prSet>
      <dgm:spPr/>
    </dgm:pt>
    <dgm:pt modelId="{E15B4774-DBB9-475D-A1B5-9BF7DE62C10E}" type="pres">
      <dgm:prSet presAssocID="{2DB3D9B9-87B4-4122-8CF2-7D9493EF7EB1}" presName="Accent2" presStyleCnt="0"/>
      <dgm:spPr/>
    </dgm:pt>
    <dgm:pt modelId="{C4C5F46F-2C72-4D3B-868E-CE46250CE710}" type="pres">
      <dgm:prSet presAssocID="{2DB3D9B9-87B4-4122-8CF2-7D9493EF7EB1}" presName="Accent" presStyleLbl="node1" presStyleIdx="3" presStyleCnt="5"/>
      <dgm:spPr/>
    </dgm:pt>
    <dgm:pt modelId="{ACA52E09-B1C5-4E68-9BA3-0B22571A99E0}" type="pres">
      <dgm:prSet presAssocID="{2DB3D9B9-87B4-4122-8CF2-7D9493EF7EB1}" presName="ParentBackground2" presStyleCnt="0"/>
      <dgm:spPr/>
    </dgm:pt>
    <dgm:pt modelId="{879A5BF4-EE9C-4FF1-8436-40B8608A3F47}" type="pres">
      <dgm:prSet presAssocID="{2DB3D9B9-87B4-4122-8CF2-7D9493EF7EB1}" presName="ParentBackground" presStyleLbl="fgAcc1" presStyleIdx="3" presStyleCnt="5"/>
      <dgm:spPr/>
    </dgm:pt>
    <dgm:pt modelId="{ECF0B9B7-5C17-4669-BC48-DF970BE9BC83}" type="pres">
      <dgm:prSet presAssocID="{2DB3D9B9-87B4-4122-8CF2-7D9493EF7EB1}" presName="Child2" presStyleLbl="revTx" presStyleIdx="3" presStyleCnt="5">
        <dgm:presLayoutVars>
          <dgm:chMax val="0"/>
          <dgm:chPref val="0"/>
          <dgm:bulletEnabled val="1"/>
        </dgm:presLayoutVars>
      </dgm:prSet>
      <dgm:spPr/>
    </dgm:pt>
    <dgm:pt modelId="{C0684E0B-1ACC-4E64-BFFC-089D1D95D891}" type="pres">
      <dgm:prSet presAssocID="{2DB3D9B9-87B4-4122-8CF2-7D9493EF7EB1}" presName="Parent2" presStyleLbl="revTx" presStyleIdx="3" presStyleCnt="5">
        <dgm:presLayoutVars>
          <dgm:chMax val="1"/>
          <dgm:chPref val="1"/>
          <dgm:bulletEnabled val="1"/>
        </dgm:presLayoutVars>
      </dgm:prSet>
      <dgm:spPr/>
    </dgm:pt>
    <dgm:pt modelId="{384761AA-3020-4E0F-B95F-FF223EAD53ED}" type="pres">
      <dgm:prSet presAssocID="{74B37A7C-7D83-45B8-AF9E-AA4B52DD93F5}" presName="Accent1" presStyleCnt="0"/>
      <dgm:spPr/>
    </dgm:pt>
    <dgm:pt modelId="{E5FF1952-E5C4-4596-AFD7-1F9206201A90}" type="pres">
      <dgm:prSet presAssocID="{74B37A7C-7D83-45B8-AF9E-AA4B52DD93F5}" presName="Accent" presStyleLbl="node1" presStyleIdx="4" presStyleCnt="5"/>
      <dgm:spPr>
        <a:xfrm rot="2700000">
          <a:off x="559896" y="1216103"/>
          <a:ext cx="2115558" cy="2115558"/>
        </a:xfrm>
        <a:prstGeom prst="teardrop">
          <a:avLst>
            <a:gd name="adj" fmla="val 100000"/>
          </a:avLst>
        </a:prstGeom>
        <a:solidFill>
          <a:srgbClr val="C8102E">
            <a:hueOff val="0"/>
            <a:satOff val="0"/>
            <a:lumOff val="0"/>
            <a:alphaOff val="0"/>
          </a:srgbClr>
        </a:solidFill>
        <a:ln w="12700" cap="flat" cmpd="sng" algn="ctr">
          <a:solidFill>
            <a:srgbClr val="FFFFFF">
              <a:hueOff val="0"/>
              <a:satOff val="0"/>
              <a:lumOff val="0"/>
              <a:alphaOff val="0"/>
            </a:srgbClr>
          </a:solidFill>
          <a:prstDash val="solid"/>
          <a:miter lim="800000"/>
        </a:ln>
        <a:effectLst/>
      </dgm:spPr>
    </dgm:pt>
    <dgm:pt modelId="{97A0B708-2B1C-4ADB-98ED-CCE0A7FC81EE}" type="pres">
      <dgm:prSet presAssocID="{74B37A7C-7D83-45B8-AF9E-AA4B52DD93F5}" presName="ParentBackground1" presStyleCnt="0"/>
      <dgm:spPr/>
    </dgm:pt>
    <dgm:pt modelId="{2449F3C0-A29A-4464-9BF6-DE164F1E73A7}" type="pres">
      <dgm:prSet presAssocID="{74B37A7C-7D83-45B8-AF9E-AA4B52DD93F5}" presName="ParentBackground" presStyleLbl="fgAcc1" presStyleIdx="4" presStyleCnt="5"/>
      <dgm:spPr/>
    </dgm:pt>
    <dgm:pt modelId="{DCE511FF-B4DE-4FED-9121-00CAE7E9DCA5}" type="pres">
      <dgm:prSet presAssocID="{74B37A7C-7D83-45B8-AF9E-AA4B52DD93F5}" presName="Child1" presStyleLbl="revTx" presStyleIdx="4" presStyleCnt="5">
        <dgm:presLayoutVars>
          <dgm:chMax val="0"/>
          <dgm:chPref val="0"/>
          <dgm:bulletEnabled val="1"/>
        </dgm:presLayoutVars>
      </dgm:prSet>
      <dgm:spPr/>
    </dgm:pt>
    <dgm:pt modelId="{F1931E90-765E-4484-8BE6-027EEF2DC780}" type="pres">
      <dgm:prSet presAssocID="{74B37A7C-7D83-45B8-AF9E-AA4B52DD93F5}" presName="Parent1" presStyleLbl="revTx" presStyleIdx="4" presStyleCnt="5">
        <dgm:presLayoutVars>
          <dgm:chMax val="1"/>
          <dgm:chPref val="1"/>
          <dgm:bulletEnabled val="1"/>
        </dgm:presLayoutVars>
      </dgm:prSet>
      <dgm:spPr/>
    </dgm:pt>
  </dgm:ptLst>
  <dgm:cxnLst>
    <dgm:cxn modelId="{83F26F20-93C4-4FD9-9BC8-866FD777ED4B}" type="presOf" srcId="{2DB3D9B9-87B4-4122-8CF2-7D9493EF7EB1}" destId="{879A5BF4-EE9C-4FF1-8436-40B8608A3F47}" srcOrd="0" destOrd="0" presId="urn:microsoft.com/office/officeart/2011/layout/CircleProcess"/>
    <dgm:cxn modelId="{4D8C1824-1C96-4F87-8F92-925D178B60AE}" srcId="{724CC120-3608-4C03-B8BA-D8B575938CA9}" destId="{2DB3D9B9-87B4-4122-8CF2-7D9493EF7EB1}" srcOrd="1" destOrd="0" parTransId="{4C6AFA68-F626-4E35-AB3C-265688DDC8B4}" sibTransId="{D5149B39-36BD-4B72-BA3B-8081542A9192}"/>
    <dgm:cxn modelId="{B1C53C25-176F-42F8-BFF2-51F657C59E51}" type="presOf" srcId="{74B37A7C-7D83-45B8-AF9E-AA4B52DD93F5}" destId="{F1931E90-765E-4484-8BE6-027EEF2DC780}" srcOrd="1" destOrd="0" presId="urn:microsoft.com/office/officeart/2011/layout/CircleProcess"/>
    <dgm:cxn modelId="{47FEE726-72BB-4EC1-A115-715D15E5CE05}" type="presOf" srcId="{F6EAF2E9-6004-4F7B-97C2-F302BBCB8265}" destId="{DC6592CC-B148-4871-81D6-8C373A08C114}" srcOrd="0" destOrd="0" presId="urn:microsoft.com/office/officeart/2011/layout/CircleProcess"/>
    <dgm:cxn modelId="{EC9C0A28-15F8-49AC-B549-DBDFF7A7AD43}" type="presOf" srcId="{7A727FED-ED12-4C21-89A2-46B351C8B400}" destId="{C0668871-E18A-468D-8D7E-0EC0D8FEC3C7}" srcOrd="0" destOrd="0" presId="urn:microsoft.com/office/officeart/2011/layout/CircleProcess"/>
    <dgm:cxn modelId="{F0E61F38-BB6B-4732-B458-AC8A0C1079C7}" type="presOf" srcId="{74B37A7C-7D83-45B8-AF9E-AA4B52DD93F5}" destId="{2449F3C0-A29A-4464-9BF6-DE164F1E73A7}" srcOrd="0" destOrd="0" presId="urn:microsoft.com/office/officeart/2011/layout/CircleProcess"/>
    <dgm:cxn modelId="{E6E7F65F-49B2-441A-988F-831A3E109570}" type="presOf" srcId="{FE8B2E67-5BC0-4013-9DF3-F042CEB49AEC}" destId="{3EAF6A93-2CBF-4386-AC8E-44DE138B3E71}" srcOrd="0" destOrd="0" presId="urn:microsoft.com/office/officeart/2011/layout/CircleProcess"/>
    <dgm:cxn modelId="{B024AC48-D400-4CA9-AB76-BDF18D037BFB}" srcId="{2DB3D9B9-87B4-4122-8CF2-7D9493EF7EB1}" destId="{BF374F04-72E2-4E92-8F72-B6F3E44435C1}" srcOrd="0" destOrd="0" parTransId="{2538DE0C-CFF9-4B6F-BCEB-A80AB14393BD}" sibTransId="{2E4513E4-8C94-455A-B492-C66B9A2F457D}"/>
    <dgm:cxn modelId="{9006166D-100E-4204-9182-5C7F5CF54AA7}" srcId="{724CC120-3608-4C03-B8BA-D8B575938CA9}" destId="{A7E686E4-DEDC-49A2-A1B4-3624D40B7230}" srcOrd="4" destOrd="0" parTransId="{CEB59259-5DDD-4166-B8BA-62C294911AC6}" sibTransId="{F3738813-2C5A-4CFA-900D-A46CE6AA704C}"/>
    <dgm:cxn modelId="{F3E2FC7F-EDA1-4826-BAD2-E1BCA9E94E70}" srcId="{FE8B2E67-5BC0-4013-9DF3-F042CEB49AEC}" destId="{B0893148-B54E-4E68-A45D-EDD605766DD5}" srcOrd="0" destOrd="0" parTransId="{7B86AD27-5926-4354-B5BD-24E2A226284E}" sibTransId="{EE7158A7-DF05-4451-8060-A030F4A61A42}"/>
    <dgm:cxn modelId="{3DA5CB80-D7F6-4F72-935F-12C86B06D8FF}" srcId="{F6EAF2E9-6004-4F7B-97C2-F302BBCB8265}" destId="{D14CCB4A-EE8E-4D25-8CB7-54CF3310DCF3}" srcOrd="0" destOrd="0" parTransId="{7980BB20-4BA9-4AC9-BACF-817541635744}" sibTransId="{500289D2-9FA0-4242-9B8B-8CA555EFE753}"/>
    <dgm:cxn modelId="{F9B46E82-0457-4624-96C4-D155A5510C35}" type="presOf" srcId="{2DB3D9B9-87B4-4122-8CF2-7D9493EF7EB1}" destId="{C0684E0B-1ACC-4E64-BFFC-089D1D95D891}" srcOrd="1" destOrd="0" presId="urn:microsoft.com/office/officeart/2011/layout/CircleProcess"/>
    <dgm:cxn modelId="{13A48A82-D4B3-4F76-AB80-54256A92D85B}" srcId="{724CC120-3608-4C03-B8BA-D8B575938CA9}" destId="{74B37A7C-7D83-45B8-AF9E-AA4B52DD93F5}" srcOrd="0" destOrd="0" parTransId="{14B787FB-3978-4FDF-9482-52D89EBFB328}" sibTransId="{CF074C96-613C-4CDE-930C-46B6BA51E5E9}"/>
    <dgm:cxn modelId="{C1951A85-75D1-484E-92BC-3250DC512847}" type="presOf" srcId="{8A98DF40-60CF-48B2-A6C0-DE9F2147E793}" destId="{DCE511FF-B4DE-4FED-9121-00CAE7E9DCA5}" srcOrd="0" destOrd="0" presId="urn:microsoft.com/office/officeart/2011/layout/CircleProcess"/>
    <dgm:cxn modelId="{E6249E91-E043-4F8F-9639-362900EDEE33}" srcId="{74B37A7C-7D83-45B8-AF9E-AA4B52DD93F5}" destId="{8A98DF40-60CF-48B2-A6C0-DE9F2147E793}" srcOrd="0" destOrd="0" parTransId="{5826679F-62F1-40D3-A5AD-42069C780D6C}" sibTransId="{4C1753D0-9A23-44CB-8D03-578DE67513E8}"/>
    <dgm:cxn modelId="{D6E1CEA6-27EE-4B26-9FCA-20CA055D3290}" type="presOf" srcId="{A7E686E4-DEDC-49A2-A1B4-3624D40B7230}" destId="{DEC0F3F4-709A-4DFC-BADA-AFC59EEEFD8F}" srcOrd="0" destOrd="0" presId="urn:microsoft.com/office/officeart/2011/layout/CircleProcess"/>
    <dgm:cxn modelId="{B7E240A7-7BD6-4172-A0D3-943F3F69CC92}" srcId="{A7E686E4-DEDC-49A2-A1B4-3624D40B7230}" destId="{7A727FED-ED12-4C21-89A2-46B351C8B400}" srcOrd="0" destOrd="0" parTransId="{F15005D8-3139-430B-B985-210AB357955E}" sibTransId="{D6D30A16-1B77-4241-BD23-738F483D5B32}"/>
    <dgm:cxn modelId="{B6CB82BB-BA4D-466E-9F77-61041F51B638}" type="presOf" srcId="{BF374F04-72E2-4E92-8F72-B6F3E44435C1}" destId="{ECF0B9B7-5C17-4669-BC48-DF970BE9BC83}" srcOrd="0" destOrd="0" presId="urn:microsoft.com/office/officeart/2011/layout/CircleProcess"/>
    <dgm:cxn modelId="{C6DC2BCD-9EA8-470A-984B-66B2B9518A98}" type="presOf" srcId="{B0893148-B54E-4E68-A45D-EDD605766DD5}" destId="{F500776C-D472-4E98-AA32-B6E4D53B3003}" srcOrd="0" destOrd="0" presId="urn:microsoft.com/office/officeart/2011/layout/CircleProcess"/>
    <dgm:cxn modelId="{F203EBD9-4D98-4E0C-8AC8-DA0AAA5F84AF}" type="presOf" srcId="{A7E686E4-DEDC-49A2-A1B4-3624D40B7230}" destId="{52B00C12-1F23-410D-9F8D-4A648BE17520}" srcOrd="1" destOrd="0" presId="urn:microsoft.com/office/officeart/2011/layout/CircleProcess"/>
    <dgm:cxn modelId="{4E1180DC-7CB7-447F-A6F9-1D14DF5B5A14}" type="presOf" srcId="{FE8B2E67-5BC0-4013-9DF3-F042CEB49AEC}" destId="{BB5B4C4A-4410-4E0B-ADCB-92125A57C848}" srcOrd="1" destOrd="0" presId="urn:microsoft.com/office/officeart/2011/layout/CircleProcess"/>
    <dgm:cxn modelId="{F525C1DD-6AE4-4F33-8A2D-6DDA7E11E99C}" srcId="{724CC120-3608-4C03-B8BA-D8B575938CA9}" destId="{FE8B2E67-5BC0-4013-9DF3-F042CEB49AEC}" srcOrd="3" destOrd="0" parTransId="{DBD78724-A0AC-47FB-ABC0-C6D4C1F6A37A}" sibTransId="{ACC648F1-B46B-4C86-B689-2FCB052536B8}"/>
    <dgm:cxn modelId="{2BCE27DF-6EC4-4AC1-9715-8838FA334D27}" type="presOf" srcId="{D14CCB4A-EE8E-4D25-8CB7-54CF3310DCF3}" destId="{C83B5491-068D-4687-992D-510B45BA6548}" srcOrd="0" destOrd="0" presId="urn:microsoft.com/office/officeart/2011/layout/CircleProcess"/>
    <dgm:cxn modelId="{3E9753EB-88AA-4711-93FD-BDE4D57C97AF}" type="presOf" srcId="{F6EAF2E9-6004-4F7B-97C2-F302BBCB8265}" destId="{E51FDC44-1F15-49E8-A63A-9A29ECD354DD}" srcOrd="1" destOrd="0" presId="urn:microsoft.com/office/officeart/2011/layout/CircleProcess"/>
    <dgm:cxn modelId="{961D2DF3-0AB8-4FF2-A485-6902AD810840}" type="presOf" srcId="{724CC120-3608-4C03-B8BA-D8B575938CA9}" destId="{C3DB6538-7EF4-45B0-BD68-15ADBFF3489A}" srcOrd="0" destOrd="0" presId="urn:microsoft.com/office/officeart/2011/layout/CircleProcess"/>
    <dgm:cxn modelId="{48EAF0F4-66AE-48F7-B4BD-01596FA48C71}" srcId="{724CC120-3608-4C03-B8BA-D8B575938CA9}" destId="{F6EAF2E9-6004-4F7B-97C2-F302BBCB8265}" srcOrd="2" destOrd="0" parTransId="{EEBEF3A8-3A22-499D-988F-CB0A2F0847A8}" sibTransId="{A6D1C5E7-6A7D-4FA5-8996-C79441DBB6E7}"/>
    <dgm:cxn modelId="{27D6DE70-0774-4CFA-A117-A410B0C80CF9}" type="presParOf" srcId="{C3DB6538-7EF4-45B0-BD68-15ADBFF3489A}" destId="{899D872D-8F3B-4AE9-9B3B-1B22755FB1F6}" srcOrd="0" destOrd="0" presId="urn:microsoft.com/office/officeart/2011/layout/CircleProcess"/>
    <dgm:cxn modelId="{1CBA043E-3EC5-4DF6-BBB0-D8F2FEB2E8FD}" type="presParOf" srcId="{899D872D-8F3B-4AE9-9B3B-1B22755FB1F6}" destId="{0639029B-DC35-4E73-9789-48D072D6E4E8}" srcOrd="0" destOrd="0" presId="urn:microsoft.com/office/officeart/2011/layout/CircleProcess"/>
    <dgm:cxn modelId="{753EF449-BECF-4D97-BF28-6E3D9A48FC86}" type="presParOf" srcId="{C3DB6538-7EF4-45B0-BD68-15ADBFF3489A}" destId="{20D131E1-88BC-497E-8878-2D2163C1BB3A}" srcOrd="1" destOrd="0" presId="urn:microsoft.com/office/officeart/2011/layout/CircleProcess"/>
    <dgm:cxn modelId="{F3D4D7DD-995E-4F5E-AB49-0FB19D85BC82}" type="presParOf" srcId="{20D131E1-88BC-497E-8878-2D2163C1BB3A}" destId="{DEC0F3F4-709A-4DFC-BADA-AFC59EEEFD8F}" srcOrd="0" destOrd="0" presId="urn:microsoft.com/office/officeart/2011/layout/CircleProcess"/>
    <dgm:cxn modelId="{A479D002-A381-45C8-9DD8-3760EE30D080}" type="presParOf" srcId="{C3DB6538-7EF4-45B0-BD68-15ADBFF3489A}" destId="{C0668871-E18A-468D-8D7E-0EC0D8FEC3C7}" srcOrd="2" destOrd="0" presId="urn:microsoft.com/office/officeart/2011/layout/CircleProcess"/>
    <dgm:cxn modelId="{002D226D-5E38-459E-9A32-42433D2E8476}" type="presParOf" srcId="{C3DB6538-7EF4-45B0-BD68-15ADBFF3489A}" destId="{52B00C12-1F23-410D-9F8D-4A648BE17520}" srcOrd="3" destOrd="0" presId="urn:microsoft.com/office/officeart/2011/layout/CircleProcess"/>
    <dgm:cxn modelId="{9C0DB69E-5485-4C14-9ACF-1A7A3998D63D}" type="presParOf" srcId="{C3DB6538-7EF4-45B0-BD68-15ADBFF3489A}" destId="{0A22E567-5E76-45F2-B99C-2B1C884BB1FC}" srcOrd="4" destOrd="0" presId="urn:microsoft.com/office/officeart/2011/layout/CircleProcess"/>
    <dgm:cxn modelId="{8AF38687-2DD3-4019-BA8B-7D6BC3C163C1}" type="presParOf" srcId="{0A22E567-5E76-45F2-B99C-2B1C884BB1FC}" destId="{2B189E29-B82E-4C2A-A8A7-ECC1525C0BEE}" srcOrd="0" destOrd="0" presId="urn:microsoft.com/office/officeart/2011/layout/CircleProcess"/>
    <dgm:cxn modelId="{1239434B-FC67-4923-BC7A-7D1E9A447A32}" type="presParOf" srcId="{C3DB6538-7EF4-45B0-BD68-15ADBFF3489A}" destId="{88062724-BE88-473E-9243-82DF22540619}" srcOrd="5" destOrd="0" presId="urn:microsoft.com/office/officeart/2011/layout/CircleProcess"/>
    <dgm:cxn modelId="{8DBD59CC-973D-4CA0-A7A3-FC812EA52D69}" type="presParOf" srcId="{88062724-BE88-473E-9243-82DF22540619}" destId="{3EAF6A93-2CBF-4386-AC8E-44DE138B3E71}" srcOrd="0" destOrd="0" presId="urn:microsoft.com/office/officeart/2011/layout/CircleProcess"/>
    <dgm:cxn modelId="{666EA3AF-AB4B-4FF2-BDB2-FA150ADCD6C3}" type="presParOf" srcId="{C3DB6538-7EF4-45B0-BD68-15ADBFF3489A}" destId="{F500776C-D472-4E98-AA32-B6E4D53B3003}" srcOrd="6" destOrd="0" presId="urn:microsoft.com/office/officeart/2011/layout/CircleProcess"/>
    <dgm:cxn modelId="{404AB2DD-B5AB-4C2E-BEF2-949F01515719}" type="presParOf" srcId="{C3DB6538-7EF4-45B0-BD68-15ADBFF3489A}" destId="{BB5B4C4A-4410-4E0B-ADCB-92125A57C848}" srcOrd="7" destOrd="0" presId="urn:microsoft.com/office/officeart/2011/layout/CircleProcess"/>
    <dgm:cxn modelId="{0E47381D-5720-4259-A2F3-25EA21F7F80F}" type="presParOf" srcId="{C3DB6538-7EF4-45B0-BD68-15ADBFF3489A}" destId="{A34CEB3C-AFCA-420E-B362-192D66FB9B0F}" srcOrd="8" destOrd="0" presId="urn:microsoft.com/office/officeart/2011/layout/CircleProcess"/>
    <dgm:cxn modelId="{4BB7D447-1AF9-4C0B-8CF0-21DDA271A9D6}" type="presParOf" srcId="{A34CEB3C-AFCA-420E-B362-192D66FB9B0F}" destId="{DDE89C41-F5B9-423F-A238-5B6FC2FF5EFE}" srcOrd="0" destOrd="0" presId="urn:microsoft.com/office/officeart/2011/layout/CircleProcess"/>
    <dgm:cxn modelId="{F7D8934D-C09F-468D-B197-583C26C90D6E}" type="presParOf" srcId="{C3DB6538-7EF4-45B0-BD68-15ADBFF3489A}" destId="{4DBE2C1E-7B13-4A9F-80E4-FEF0711D6731}" srcOrd="9" destOrd="0" presId="urn:microsoft.com/office/officeart/2011/layout/CircleProcess"/>
    <dgm:cxn modelId="{4C820E8C-A5BE-40B5-838D-577BE8DC278C}" type="presParOf" srcId="{4DBE2C1E-7B13-4A9F-80E4-FEF0711D6731}" destId="{DC6592CC-B148-4871-81D6-8C373A08C114}" srcOrd="0" destOrd="0" presId="urn:microsoft.com/office/officeart/2011/layout/CircleProcess"/>
    <dgm:cxn modelId="{E78BF5CB-5575-4F64-8AE2-12141053DD76}" type="presParOf" srcId="{C3DB6538-7EF4-45B0-BD68-15ADBFF3489A}" destId="{C83B5491-068D-4687-992D-510B45BA6548}" srcOrd="10" destOrd="0" presId="urn:microsoft.com/office/officeart/2011/layout/CircleProcess"/>
    <dgm:cxn modelId="{9923220D-6C33-428F-AFAC-1ACAB975C3CF}" type="presParOf" srcId="{C3DB6538-7EF4-45B0-BD68-15ADBFF3489A}" destId="{E51FDC44-1F15-49E8-A63A-9A29ECD354DD}" srcOrd="11" destOrd="0" presId="urn:microsoft.com/office/officeart/2011/layout/CircleProcess"/>
    <dgm:cxn modelId="{9EF10E12-9106-4EAC-86F2-40714FB00094}" type="presParOf" srcId="{C3DB6538-7EF4-45B0-BD68-15ADBFF3489A}" destId="{E15B4774-DBB9-475D-A1B5-9BF7DE62C10E}" srcOrd="12" destOrd="0" presId="urn:microsoft.com/office/officeart/2011/layout/CircleProcess"/>
    <dgm:cxn modelId="{A108473D-3AE6-429C-9A7C-A9262298ECA7}" type="presParOf" srcId="{E15B4774-DBB9-475D-A1B5-9BF7DE62C10E}" destId="{C4C5F46F-2C72-4D3B-868E-CE46250CE710}" srcOrd="0" destOrd="0" presId="urn:microsoft.com/office/officeart/2011/layout/CircleProcess"/>
    <dgm:cxn modelId="{077BD637-476D-4DC9-93D8-D9172C2E4CCD}" type="presParOf" srcId="{C3DB6538-7EF4-45B0-BD68-15ADBFF3489A}" destId="{ACA52E09-B1C5-4E68-9BA3-0B22571A99E0}" srcOrd="13" destOrd="0" presId="urn:microsoft.com/office/officeart/2011/layout/CircleProcess"/>
    <dgm:cxn modelId="{9CEC17D8-F7F8-4047-96E5-7551B4622E12}" type="presParOf" srcId="{ACA52E09-B1C5-4E68-9BA3-0B22571A99E0}" destId="{879A5BF4-EE9C-4FF1-8436-40B8608A3F47}" srcOrd="0" destOrd="0" presId="urn:microsoft.com/office/officeart/2011/layout/CircleProcess"/>
    <dgm:cxn modelId="{D0D823D6-4A5E-4D85-8745-0CA3729056BB}" type="presParOf" srcId="{C3DB6538-7EF4-45B0-BD68-15ADBFF3489A}" destId="{ECF0B9B7-5C17-4669-BC48-DF970BE9BC83}" srcOrd="14" destOrd="0" presId="urn:microsoft.com/office/officeart/2011/layout/CircleProcess"/>
    <dgm:cxn modelId="{BCC18FC8-9A1E-4925-BDF3-9A26BA3EAAC7}" type="presParOf" srcId="{C3DB6538-7EF4-45B0-BD68-15ADBFF3489A}" destId="{C0684E0B-1ACC-4E64-BFFC-089D1D95D891}" srcOrd="15" destOrd="0" presId="urn:microsoft.com/office/officeart/2011/layout/CircleProcess"/>
    <dgm:cxn modelId="{F7D8A3CC-0CC2-4051-A961-1CE47A8106FC}" type="presParOf" srcId="{C3DB6538-7EF4-45B0-BD68-15ADBFF3489A}" destId="{384761AA-3020-4E0F-B95F-FF223EAD53ED}" srcOrd="16" destOrd="0" presId="urn:microsoft.com/office/officeart/2011/layout/CircleProcess"/>
    <dgm:cxn modelId="{1E833A06-790C-4086-B26B-1A098E5A137D}" type="presParOf" srcId="{384761AA-3020-4E0F-B95F-FF223EAD53ED}" destId="{E5FF1952-E5C4-4596-AFD7-1F9206201A90}" srcOrd="0" destOrd="0" presId="urn:microsoft.com/office/officeart/2011/layout/CircleProcess"/>
    <dgm:cxn modelId="{E10335A0-2304-457E-8F17-471AAA56F0F7}" type="presParOf" srcId="{C3DB6538-7EF4-45B0-BD68-15ADBFF3489A}" destId="{97A0B708-2B1C-4ADB-98ED-CCE0A7FC81EE}" srcOrd="17" destOrd="0" presId="urn:microsoft.com/office/officeart/2011/layout/CircleProcess"/>
    <dgm:cxn modelId="{4328E087-B009-4C59-8F32-AEFBB8DCBC4F}" type="presParOf" srcId="{97A0B708-2B1C-4ADB-98ED-CCE0A7FC81EE}" destId="{2449F3C0-A29A-4464-9BF6-DE164F1E73A7}" srcOrd="0" destOrd="0" presId="urn:microsoft.com/office/officeart/2011/layout/CircleProcess"/>
    <dgm:cxn modelId="{423DFF92-8FCE-4530-8842-736E13DCD604}" type="presParOf" srcId="{C3DB6538-7EF4-45B0-BD68-15ADBFF3489A}" destId="{DCE511FF-B4DE-4FED-9121-00CAE7E9DCA5}" srcOrd="18" destOrd="0" presId="urn:microsoft.com/office/officeart/2011/layout/CircleProcess"/>
    <dgm:cxn modelId="{D91371A1-2A16-4E00-B20C-6EB92D953151}" type="presParOf" srcId="{C3DB6538-7EF4-45B0-BD68-15ADBFF3489A}" destId="{F1931E90-765E-4484-8BE6-027EEF2DC780}" srcOrd="19"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08A94BD-B0D0-4FEE-B56A-43D43877535D}" type="doc">
      <dgm:prSet loTypeId="urn:microsoft.com/office/officeart/2011/layout/ConvergingText" loCatId="process" qsTypeId="urn:microsoft.com/office/officeart/2005/8/quickstyle/simple1" qsCatId="simple" csTypeId="urn:microsoft.com/office/officeart/2005/8/colors/accent1_2" csCatId="accent1" phldr="1"/>
      <dgm:spPr/>
      <dgm:t>
        <a:bodyPr/>
        <a:lstStyle/>
        <a:p>
          <a:endParaRPr lang="en-US"/>
        </a:p>
      </dgm:t>
    </dgm:pt>
    <dgm:pt modelId="{894150D8-695F-47F6-BF8C-3E02083CF862}">
      <dgm:prSet phldrT="[Text]"/>
      <dgm:spPr/>
      <dgm:t>
        <a:bodyPr/>
        <a:lstStyle/>
        <a:p>
          <a:r>
            <a:rPr lang="en-US"/>
            <a:t>New Polarion project</a:t>
          </a:r>
        </a:p>
      </dgm:t>
    </dgm:pt>
    <dgm:pt modelId="{1B86395C-E28F-441F-A67F-438DED83E904}" type="parTrans" cxnId="{06FBA6BA-D917-4FDC-86F2-5FC97E3FD803}">
      <dgm:prSet/>
      <dgm:spPr/>
      <dgm:t>
        <a:bodyPr/>
        <a:lstStyle/>
        <a:p>
          <a:endParaRPr lang="en-US"/>
        </a:p>
      </dgm:t>
    </dgm:pt>
    <dgm:pt modelId="{BA1FE94E-9D30-4ABB-ABDB-55ECA9CF1009}" type="sibTrans" cxnId="{06FBA6BA-D917-4FDC-86F2-5FC97E3FD803}">
      <dgm:prSet/>
      <dgm:spPr/>
      <dgm:t>
        <a:bodyPr/>
        <a:lstStyle/>
        <a:p>
          <a:endParaRPr lang="en-US"/>
        </a:p>
      </dgm:t>
    </dgm:pt>
    <dgm:pt modelId="{18503033-C0EB-437E-A707-60DA4B260F36}">
      <dgm:prSet phldrT="[Text]"/>
      <dgm:spPr/>
      <dgm:t>
        <a:bodyPr/>
        <a:lstStyle/>
        <a:p>
          <a:r>
            <a:rPr lang="en-US"/>
            <a:t>Harms data from MHES table</a:t>
          </a:r>
        </a:p>
      </dgm:t>
    </dgm:pt>
    <dgm:pt modelId="{973484B2-2F45-4425-8B1F-30C60BDDD641}" type="parTrans" cxnId="{E8F2E540-6926-4AE2-9BF8-A425BAB6E64C}">
      <dgm:prSet/>
      <dgm:spPr/>
      <dgm:t>
        <a:bodyPr/>
        <a:lstStyle/>
        <a:p>
          <a:endParaRPr lang="en-US"/>
        </a:p>
      </dgm:t>
    </dgm:pt>
    <dgm:pt modelId="{73562EEE-D0CE-4DF0-A893-41B8642A1AB7}" type="sibTrans" cxnId="{E8F2E540-6926-4AE2-9BF8-A425BAB6E64C}">
      <dgm:prSet/>
      <dgm:spPr/>
      <dgm:t>
        <a:bodyPr/>
        <a:lstStyle/>
        <a:p>
          <a:endParaRPr lang="en-US"/>
        </a:p>
      </dgm:t>
    </dgm:pt>
    <dgm:pt modelId="{1486DB4F-FCFD-4941-9A9A-17BF1BD11A31}">
      <dgm:prSet phldrT="[Text]"/>
      <dgm:spPr/>
      <dgm:t>
        <a:bodyPr/>
        <a:lstStyle/>
        <a:p>
          <a:r>
            <a:rPr lang="en-US"/>
            <a:t>Failure mode and other data from existing device</a:t>
          </a:r>
        </a:p>
      </dgm:t>
    </dgm:pt>
    <dgm:pt modelId="{67D9043A-0B08-4211-A0B0-B435CA779B4E}" type="parTrans" cxnId="{80D5044D-3D53-4FD2-9C3E-75459338A963}">
      <dgm:prSet/>
      <dgm:spPr/>
      <dgm:t>
        <a:bodyPr/>
        <a:lstStyle/>
        <a:p>
          <a:endParaRPr lang="en-US"/>
        </a:p>
      </dgm:t>
    </dgm:pt>
    <dgm:pt modelId="{3E43A7E5-F924-4BB4-B808-1AC4746A0226}" type="sibTrans" cxnId="{80D5044D-3D53-4FD2-9C3E-75459338A963}">
      <dgm:prSet/>
      <dgm:spPr/>
      <dgm:t>
        <a:bodyPr/>
        <a:lstStyle/>
        <a:p>
          <a:endParaRPr lang="en-US"/>
        </a:p>
      </dgm:t>
    </dgm:pt>
    <dgm:pt modelId="{BAD0312B-25DC-402A-8EAD-50B99FBF4424}" type="pres">
      <dgm:prSet presAssocID="{508A94BD-B0D0-4FEE-B56A-43D43877535D}" presName="Name0" presStyleCnt="0">
        <dgm:presLayoutVars>
          <dgm:chMax/>
          <dgm:chPref val="1"/>
          <dgm:dir/>
          <dgm:animOne val="branch"/>
          <dgm:animLvl val="lvl"/>
          <dgm:resizeHandles/>
        </dgm:presLayoutVars>
      </dgm:prSet>
      <dgm:spPr/>
    </dgm:pt>
    <dgm:pt modelId="{FE358B2A-F407-447D-9EBB-92F3597F5DF8}" type="pres">
      <dgm:prSet presAssocID="{894150D8-695F-47F6-BF8C-3E02083CF862}" presName="composite" presStyleCnt="0"/>
      <dgm:spPr/>
    </dgm:pt>
    <dgm:pt modelId="{9CAFE0EA-F52C-40B7-8BCA-85401C870A04}" type="pres">
      <dgm:prSet presAssocID="{894150D8-695F-47F6-BF8C-3E02083CF862}" presName="ParentAccent1" presStyleLbl="alignNode1" presStyleIdx="0" presStyleCnt="27"/>
      <dgm:spPr/>
    </dgm:pt>
    <dgm:pt modelId="{BF84481A-EE48-4B88-BB05-8E52CC94F19D}" type="pres">
      <dgm:prSet presAssocID="{894150D8-695F-47F6-BF8C-3E02083CF862}" presName="ParentAccent2" presStyleLbl="alignNode1" presStyleIdx="1" presStyleCnt="27"/>
      <dgm:spPr/>
    </dgm:pt>
    <dgm:pt modelId="{F27B9D91-8BB4-4729-BBE8-2419CF358559}" type="pres">
      <dgm:prSet presAssocID="{894150D8-695F-47F6-BF8C-3E02083CF862}" presName="ParentAccent3" presStyleLbl="alignNode1" presStyleIdx="2" presStyleCnt="27"/>
      <dgm:spPr/>
    </dgm:pt>
    <dgm:pt modelId="{F3D786D5-4496-4CF9-8F1C-80A61BA18451}" type="pres">
      <dgm:prSet presAssocID="{894150D8-695F-47F6-BF8C-3E02083CF862}" presName="ParentAccent4" presStyleLbl="alignNode1" presStyleIdx="3" presStyleCnt="27"/>
      <dgm:spPr/>
    </dgm:pt>
    <dgm:pt modelId="{007CFE78-5A47-408A-B675-EE6416F120CA}" type="pres">
      <dgm:prSet presAssocID="{894150D8-695F-47F6-BF8C-3E02083CF862}" presName="ParentAccent5" presStyleLbl="alignNode1" presStyleIdx="4" presStyleCnt="27"/>
      <dgm:spPr/>
    </dgm:pt>
    <dgm:pt modelId="{3FE2E723-A0C1-4EBE-8BDA-767DDDAC9FCF}" type="pres">
      <dgm:prSet presAssocID="{894150D8-695F-47F6-BF8C-3E02083CF862}" presName="ParentAccent6" presStyleLbl="alignNode1" presStyleIdx="5" presStyleCnt="27"/>
      <dgm:spPr/>
    </dgm:pt>
    <dgm:pt modelId="{E97D0271-5433-437A-8778-2849B46F0BFA}" type="pres">
      <dgm:prSet presAssocID="{894150D8-695F-47F6-BF8C-3E02083CF862}" presName="ParentAccent7" presStyleLbl="alignNode1" presStyleIdx="6" presStyleCnt="27"/>
      <dgm:spPr/>
    </dgm:pt>
    <dgm:pt modelId="{81AA13A4-637D-4552-808A-BC232BFE360D}" type="pres">
      <dgm:prSet presAssocID="{894150D8-695F-47F6-BF8C-3E02083CF862}" presName="ParentAccent8" presStyleLbl="alignNode1" presStyleIdx="7" presStyleCnt="27"/>
      <dgm:spPr/>
    </dgm:pt>
    <dgm:pt modelId="{03203B65-9C3F-41F0-8122-E83BB1A93157}" type="pres">
      <dgm:prSet presAssocID="{894150D8-695F-47F6-BF8C-3E02083CF862}" presName="ParentAccent9" presStyleLbl="alignNode1" presStyleIdx="8" presStyleCnt="27"/>
      <dgm:spPr/>
    </dgm:pt>
    <dgm:pt modelId="{F727060F-532D-43D4-896C-AA19541ED7EC}" type="pres">
      <dgm:prSet presAssocID="{894150D8-695F-47F6-BF8C-3E02083CF862}" presName="ParentAccent10" presStyleLbl="alignNode1" presStyleIdx="9" presStyleCnt="27"/>
      <dgm:spPr/>
    </dgm:pt>
    <dgm:pt modelId="{BDBFA0B2-BF22-4465-95B9-2ABD8F93A62C}" type="pres">
      <dgm:prSet presAssocID="{894150D8-695F-47F6-BF8C-3E02083CF862}" presName="Parent" presStyleLbl="alignNode1" presStyleIdx="10" presStyleCnt="27">
        <dgm:presLayoutVars>
          <dgm:chMax val="5"/>
          <dgm:chPref val="3"/>
          <dgm:bulletEnabled val="1"/>
        </dgm:presLayoutVars>
      </dgm:prSet>
      <dgm:spPr/>
    </dgm:pt>
    <dgm:pt modelId="{35EED6EF-62C5-477F-83A5-DF9E0C6C8B44}" type="pres">
      <dgm:prSet presAssocID="{18503033-C0EB-437E-A707-60DA4B260F36}" presName="Child1Accent1" presStyleLbl="alignNode1" presStyleIdx="11" presStyleCnt="27"/>
      <dgm:spPr/>
    </dgm:pt>
    <dgm:pt modelId="{3BE9A9E7-6683-40EE-B047-DCF528D6003B}" type="pres">
      <dgm:prSet presAssocID="{18503033-C0EB-437E-A707-60DA4B260F36}" presName="Child1Accent2" presStyleLbl="alignNode1" presStyleIdx="12" presStyleCnt="27"/>
      <dgm:spPr/>
    </dgm:pt>
    <dgm:pt modelId="{ECA29DA9-EBEC-4A57-BC93-B388D4D8A771}" type="pres">
      <dgm:prSet presAssocID="{18503033-C0EB-437E-A707-60DA4B260F36}" presName="Child1Accent3" presStyleLbl="alignNode1" presStyleIdx="13" presStyleCnt="27"/>
      <dgm:spPr/>
    </dgm:pt>
    <dgm:pt modelId="{4FECA5DD-CF61-4CF0-B7A8-17AD5BF5E7A0}" type="pres">
      <dgm:prSet presAssocID="{18503033-C0EB-437E-A707-60DA4B260F36}" presName="Child1Accent4" presStyleLbl="alignNode1" presStyleIdx="14" presStyleCnt="27"/>
      <dgm:spPr/>
    </dgm:pt>
    <dgm:pt modelId="{032429D1-7F85-49DC-98BF-EDAB8B492100}" type="pres">
      <dgm:prSet presAssocID="{18503033-C0EB-437E-A707-60DA4B260F36}" presName="Child1Accent5" presStyleLbl="alignNode1" presStyleIdx="15" presStyleCnt="27"/>
      <dgm:spPr/>
    </dgm:pt>
    <dgm:pt modelId="{E703E7A7-9490-4140-8FFC-FAA5845DA6A4}" type="pres">
      <dgm:prSet presAssocID="{18503033-C0EB-437E-A707-60DA4B260F36}" presName="Child1Accent6" presStyleLbl="alignNode1" presStyleIdx="16" presStyleCnt="27"/>
      <dgm:spPr/>
    </dgm:pt>
    <dgm:pt modelId="{B57C0C11-0B9B-495A-8BA7-A0DAF805A165}" type="pres">
      <dgm:prSet presAssocID="{18503033-C0EB-437E-A707-60DA4B260F36}" presName="Child1Accent7" presStyleLbl="alignNode1" presStyleIdx="17" presStyleCnt="27"/>
      <dgm:spPr/>
    </dgm:pt>
    <dgm:pt modelId="{D7056279-4108-4DD5-B291-8654307D7B2F}" type="pres">
      <dgm:prSet presAssocID="{18503033-C0EB-437E-A707-60DA4B260F36}" presName="Child1Accent8" presStyleLbl="alignNode1" presStyleIdx="18" presStyleCnt="27"/>
      <dgm:spPr/>
    </dgm:pt>
    <dgm:pt modelId="{CFB969AB-621B-44C8-9A9C-058F2917F675}" type="pres">
      <dgm:prSet presAssocID="{18503033-C0EB-437E-A707-60DA4B260F36}" presName="Child1Accent9" presStyleLbl="alignNode1" presStyleIdx="19" presStyleCnt="27"/>
      <dgm:spPr/>
    </dgm:pt>
    <dgm:pt modelId="{090B95A7-01B9-4609-B5B0-FDDCDACC240F}" type="pres">
      <dgm:prSet presAssocID="{18503033-C0EB-437E-A707-60DA4B260F36}" presName="Child1" presStyleLbl="revTx" presStyleIdx="0" presStyleCnt="2">
        <dgm:presLayoutVars>
          <dgm:chMax/>
          <dgm:chPref val="0"/>
          <dgm:bulletEnabled val="1"/>
        </dgm:presLayoutVars>
      </dgm:prSet>
      <dgm:spPr/>
    </dgm:pt>
    <dgm:pt modelId="{40404601-C2DE-4850-9280-C0E00DB509C3}" type="pres">
      <dgm:prSet presAssocID="{1486DB4F-FCFD-4941-9A9A-17BF1BD11A31}" presName="Child2Accent1" presStyleLbl="alignNode1" presStyleIdx="20" presStyleCnt="27"/>
      <dgm:spPr/>
    </dgm:pt>
    <dgm:pt modelId="{AD528C05-2005-4547-A4E2-E6165BB0C267}" type="pres">
      <dgm:prSet presAssocID="{1486DB4F-FCFD-4941-9A9A-17BF1BD11A31}" presName="Child2Accent2" presStyleLbl="alignNode1" presStyleIdx="21" presStyleCnt="27"/>
      <dgm:spPr/>
    </dgm:pt>
    <dgm:pt modelId="{034F7FAB-82C1-497E-A2AF-FFD18B9A191D}" type="pres">
      <dgm:prSet presAssocID="{1486DB4F-FCFD-4941-9A9A-17BF1BD11A31}" presName="Child2Accent3" presStyleLbl="alignNode1" presStyleIdx="22" presStyleCnt="27"/>
      <dgm:spPr/>
    </dgm:pt>
    <dgm:pt modelId="{33554B34-A6D2-4A0E-B48F-A747AD895BF0}" type="pres">
      <dgm:prSet presAssocID="{1486DB4F-FCFD-4941-9A9A-17BF1BD11A31}" presName="Child2Accent4" presStyleLbl="alignNode1" presStyleIdx="23" presStyleCnt="27"/>
      <dgm:spPr/>
    </dgm:pt>
    <dgm:pt modelId="{5DF6CE07-7C1D-436D-8DD8-67CEF56C0A0E}" type="pres">
      <dgm:prSet presAssocID="{1486DB4F-FCFD-4941-9A9A-17BF1BD11A31}" presName="Child2Accent5" presStyleLbl="alignNode1" presStyleIdx="24" presStyleCnt="27"/>
      <dgm:spPr/>
    </dgm:pt>
    <dgm:pt modelId="{D594C841-0D4A-4121-A86C-7CF31ABA36E3}" type="pres">
      <dgm:prSet presAssocID="{1486DB4F-FCFD-4941-9A9A-17BF1BD11A31}" presName="Child2Accent6" presStyleLbl="alignNode1" presStyleIdx="25" presStyleCnt="27"/>
      <dgm:spPr/>
    </dgm:pt>
    <dgm:pt modelId="{85B50065-E3CC-4E82-9190-65B72CEC4559}" type="pres">
      <dgm:prSet presAssocID="{1486DB4F-FCFD-4941-9A9A-17BF1BD11A31}" presName="Child2Accent7" presStyleLbl="alignNode1" presStyleIdx="26" presStyleCnt="27"/>
      <dgm:spPr/>
    </dgm:pt>
    <dgm:pt modelId="{7878D355-367A-415B-8C2A-D4D194491368}" type="pres">
      <dgm:prSet presAssocID="{1486DB4F-FCFD-4941-9A9A-17BF1BD11A31}" presName="Child2" presStyleLbl="revTx" presStyleIdx="1" presStyleCnt="2">
        <dgm:presLayoutVars>
          <dgm:chMax/>
          <dgm:chPref val="0"/>
          <dgm:bulletEnabled val="1"/>
        </dgm:presLayoutVars>
      </dgm:prSet>
      <dgm:spPr/>
    </dgm:pt>
  </dgm:ptLst>
  <dgm:cxnLst>
    <dgm:cxn modelId="{5F51AB02-8875-4E5C-8144-BBE50298570F}" type="presOf" srcId="{894150D8-695F-47F6-BF8C-3E02083CF862}" destId="{BDBFA0B2-BF22-4465-95B9-2ABD8F93A62C}" srcOrd="0" destOrd="0" presId="urn:microsoft.com/office/officeart/2011/layout/ConvergingText"/>
    <dgm:cxn modelId="{88F8530F-39E5-44F6-B8FC-D9D37D6DF989}" type="presOf" srcId="{508A94BD-B0D0-4FEE-B56A-43D43877535D}" destId="{BAD0312B-25DC-402A-8EAD-50B99FBF4424}" srcOrd="0" destOrd="0" presId="urn:microsoft.com/office/officeart/2011/layout/ConvergingText"/>
    <dgm:cxn modelId="{8B8B0610-75B4-4984-848D-1D78378C7C15}" type="presOf" srcId="{18503033-C0EB-437E-A707-60DA4B260F36}" destId="{090B95A7-01B9-4609-B5B0-FDDCDACC240F}" srcOrd="0" destOrd="0" presId="urn:microsoft.com/office/officeart/2011/layout/ConvergingText"/>
    <dgm:cxn modelId="{4DC7ED13-7D53-497C-A2B2-EE6632B7DEFF}" type="presOf" srcId="{1486DB4F-FCFD-4941-9A9A-17BF1BD11A31}" destId="{7878D355-367A-415B-8C2A-D4D194491368}" srcOrd="0" destOrd="0" presId="urn:microsoft.com/office/officeart/2011/layout/ConvergingText"/>
    <dgm:cxn modelId="{E8F2E540-6926-4AE2-9BF8-A425BAB6E64C}" srcId="{894150D8-695F-47F6-BF8C-3E02083CF862}" destId="{18503033-C0EB-437E-A707-60DA4B260F36}" srcOrd="0" destOrd="0" parTransId="{973484B2-2F45-4425-8B1F-30C60BDDD641}" sibTransId="{73562EEE-D0CE-4DF0-A893-41B8642A1AB7}"/>
    <dgm:cxn modelId="{80D5044D-3D53-4FD2-9C3E-75459338A963}" srcId="{894150D8-695F-47F6-BF8C-3E02083CF862}" destId="{1486DB4F-FCFD-4941-9A9A-17BF1BD11A31}" srcOrd="1" destOrd="0" parTransId="{67D9043A-0B08-4211-A0B0-B435CA779B4E}" sibTransId="{3E43A7E5-F924-4BB4-B808-1AC4746A0226}"/>
    <dgm:cxn modelId="{06FBA6BA-D917-4FDC-86F2-5FC97E3FD803}" srcId="{508A94BD-B0D0-4FEE-B56A-43D43877535D}" destId="{894150D8-695F-47F6-BF8C-3E02083CF862}" srcOrd="0" destOrd="0" parTransId="{1B86395C-E28F-441F-A67F-438DED83E904}" sibTransId="{BA1FE94E-9D30-4ABB-ABDB-55ECA9CF1009}"/>
    <dgm:cxn modelId="{49D9D892-30C6-4A46-A318-668A10D685D6}" type="presParOf" srcId="{BAD0312B-25DC-402A-8EAD-50B99FBF4424}" destId="{FE358B2A-F407-447D-9EBB-92F3597F5DF8}" srcOrd="0" destOrd="0" presId="urn:microsoft.com/office/officeart/2011/layout/ConvergingText"/>
    <dgm:cxn modelId="{CBBA1D75-C5F1-4A0B-97C7-64CFD2D162EB}" type="presParOf" srcId="{FE358B2A-F407-447D-9EBB-92F3597F5DF8}" destId="{9CAFE0EA-F52C-40B7-8BCA-85401C870A04}" srcOrd="0" destOrd="0" presId="urn:microsoft.com/office/officeart/2011/layout/ConvergingText"/>
    <dgm:cxn modelId="{18FFA241-01E6-42CD-9C51-9B035D88022C}" type="presParOf" srcId="{FE358B2A-F407-447D-9EBB-92F3597F5DF8}" destId="{BF84481A-EE48-4B88-BB05-8E52CC94F19D}" srcOrd="1" destOrd="0" presId="urn:microsoft.com/office/officeart/2011/layout/ConvergingText"/>
    <dgm:cxn modelId="{C9D84CBE-F028-4BDF-AB89-62CD0A41BBF5}" type="presParOf" srcId="{FE358B2A-F407-447D-9EBB-92F3597F5DF8}" destId="{F27B9D91-8BB4-4729-BBE8-2419CF358559}" srcOrd="2" destOrd="0" presId="urn:microsoft.com/office/officeart/2011/layout/ConvergingText"/>
    <dgm:cxn modelId="{0C3AB3D6-25CA-4161-A139-1635DFD4E406}" type="presParOf" srcId="{FE358B2A-F407-447D-9EBB-92F3597F5DF8}" destId="{F3D786D5-4496-4CF9-8F1C-80A61BA18451}" srcOrd="3" destOrd="0" presId="urn:microsoft.com/office/officeart/2011/layout/ConvergingText"/>
    <dgm:cxn modelId="{A96811F4-3349-46F5-9A55-21FB51A7C0C7}" type="presParOf" srcId="{FE358B2A-F407-447D-9EBB-92F3597F5DF8}" destId="{007CFE78-5A47-408A-B675-EE6416F120CA}" srcOrd="4" destOrd="0" presId="urn:microsoft.com/office/officeart/2011/layout/ConvergingText"/>
    <dgm:cxn modelId="{2C986FBE-9D95-4CFB-A39E-4967F9DA5831}" type="presParOf" srcId="{FE358B2A-F407-447D-9EBB-92F3597F5DF8}" destId="{3FE2E723-A0C1-4EBE-8BDA-767DDDAC9FCF}" srcOrd="5" destOrd="0" presId="urn:microsoft.com/office/officeart/2011/layout/ConvergingText"/>
    <dgm:cxn modelId="{427F8974-670A-4DF7-B268-E5E3C835A572}" type="presParOf" srcId="{FE358B2A-F407-447D-9EBB-92F3597F5DF8}" destId="{E97D0271-5433-437A-8778-2849B46F0BFA}" srcOrd="6" destOrd="0" presId="urn:microsoft.com/office/officeart/2011/layout/ConvergingText"/>
    <dgm:cxn modelId="{CF0097EA-12CA-4E39-B8E8-3ACB67B83D6A}" type="presParOf" srcId="{FE358B2A-F407-447D-9EBB-92F3597F5DF8}" destId="{81AA13A4-637D-4552-808A-BC232BFE360D}" srcOrd="7" destOrd="0" presId="urn:microsoft.com/office/officeart/2011/layout/ConvergingText"/>
    <dgm:cxn modelId="{F4534E04-A4AC-463B-8071-B8E55A274AAF}" type="presParOf" srcId="{FE358B2A-F407-447D-9EBB-92F3597F5DF8}" destId="{03203B65-9C3F-41F0-8122-E83BB1A93157}" srcOrd="8" destOrd="0" presId="urn:microsoft.com/office/officeart/2011/layout/ConvergingText"/>
    <dgm:cxn modelId="{A540426D-5002-4942-946F-73446AD8DCE8}" type="presParOf" srcId="{FE358B2A-F407-447D-9EBB-92F3597F5DF8}" destId="{F727060F-532D-43D4-896C-AA19541ED7EC}" srcOrd="9" destOrd="0" presId="urn:microsoft.com/office/officeart/2011/layout/ConvergingText"/>
    <dgm:cxn modelId="{20FEB6F7-AC93-4F91-BD55-29312E60E62B}" type="presParOf" srcId="{FE358B2A-F407-447D-9EBB-92F3597F5DF8}" destId="{BDBFA0B2-BF22-4465-95B9-2ABD8F93A62C}" srcOrd="10" destOrd="0" presId="urn:microsoft.com/office/officeart/2011/layout/ConvergingText"/>
    <dgm:cxn modelId="{E185563D-18B8-4721-9DC2-93D54EFF8A12}" type="presParOf" srcId="{FE358B2A-F407-447D-9EBB-92F3597F5DF8}" destId="{35EED6EF-62C5-477F-83A5-DF9E0C6C8B44}" srcOrd="11" destOrd="0" presId="urn:microsoft.com/office/officeart/2011/layout/ConvergingText"/>
    <dgm:cxn modelId="{470FC341-A7B9-4219-B4B2-BBF00020AF81}" type="presParOf" srcId="{FE358B2A-F407-447D-9EBB-92F3597F5DF8}" destId="{3BE9A9E7-6683-40EE-B047-DCF528D6003B}" srcOrd="12" destOrd="0" presId="urn:microsoft.com/office/officeart/2011/layout/ConvergingText"/>
    <dgm:cxn modelId="{02D60B89-9A5A-46D9-A75E-083150E5F904}" type="presParOf" srcId="{FE358B2A-F407-447D-9EBB-92F3597F5DF8}" destId="{ECA29DA9-EBEC-4A57-BC93-B388D4D8A771}" srcOrd="13" destOrd="0" presId="urn:microsoft.com/office/officeart/2011/layout/ConvergingText"/>
    <dgm:cxn modelId="{4ABA8382-A7BB-455C-A844-C77A25328B44}" type="presParOf" srcId="{FE358B2A-F407-447D-9EBB-92F3597F5DF8}" destId="{4FECA5DD-CF61-4CF0-B7A8-17AD5BF5E7A0}" srcOrd="14" destOrd="0" presId="urn:microsoft.com/office/officeart/2011/layout/ConvergingText"/>
    <dgm:cxn modelId="{D752B11F-E3C0-46D4-B8C6-5D275204CCAB}" type="presParOf" srcId="{FE358B2A-F407-447D-9EBB-92F3597F5DF8}" destId="{032429D1-7F85-49DC-98BF-EDAB8B492100}" srcOrd="15" destOrd="0" presId="urn:microsoft.com/office/officeart/2011/layout/ConvergingText"/>
    <dgm:cxn modelId="{B8D8B573-007D-49D6-9813-10501B96EEB4}" type="presParOf" srcId="{FE358B2A-F407-447D-9EBB-92F3597F5DF8}" destId="{E703E7A7-9490-4140-8FFC-FAA5845DA6A4}" srcOrd="16" destOrd="0" presId="urn:microsoft.com/office/officeart/2011/layout/ConvergingText"/>
    <dgm:cxn modelId="{79AAF3A9-177F-464D-A83F-0B33AD42F1E3}" type="presParOf" srcId="{FE358B2A-F407-447D-9EBB-92F3597F5DF8}" destId="{B57C0C11-0B9B-495A-8BA7-A0DAF805A165}" srcOrd="17" destOrd="0" presId="urn:microsoft.com/office/officeart/2011/layout/ConvergingText"/>
    <dgm:cxn modelId="{4E44D22A-C966-41AE-BC93-8C40AAE1C117}" type="presParOf" srcId="{FE358B2A-F407-447D-9EBB-92F3597F5DF8}" destId="{D7056279-4108-4DD5-B291-8654307D7B2F}" srcOrd="18" destOrd="0" presId="urn:microsoft.com/office/officeart/2011/layout/ConvergingText"/>
    <dgm:cxn modelId="{A3A70C28-D4F3-4204-8E93-A1D33C290F90}" type="presParOf" srcId="{FE358B2A-F407-447D-9EBB-92F3597F5DF8}" destId="{CFB969AB-621B-44C8-9A9C-058F2917F675}" srcOrd="19" destOrd="0" presId="urn:microsoft.com/office/officeart/2011/layout/ConvergingText"/>
    <dgm:cxn modelId="{92FE5012-47F9-4187-967F-053A4F43FF2A}" type="presParOf" srcId="{FE358B2A-F407-447D-9EBB-92F3597F5DF8}" destId="{090B95A7-01B9-4609-B5B0-FDDCDACC240F}" srcOrd="20" destOrd="0" presId="urn:microsoft.com/office/officeart/2011/layout/ConvergingText"/>
    <dgm:cxn modelId="{B45F5E80-1F5A-4920-B585-D6137F685959}" type="presParOf" srcId="{FE358B2A-F407-447D-9EBB-92F3597F5DF8}" destId="{40404601-C2DE-4850-9280-C0E00DB509C3}" srcOrd="21" destOrd="0" presId="urn:microsoft.com/office/officeart/2011/layout/ConvergingText"/>
    <dgm:cxn modelId="{BF9CFD70-0141-4592-914A-36079DDC68F2}" type="presParOf" srcId="{FE358B2A-F407-447D-9EBB-92F3597F5DF8}" destId="{AD528C05-2005-4547-A4E2-E6165BB0C267}" srcOrd="22" destOrd="0" presId="urn:microsoft.com/office/officeart/2011/layout/ConvergingText"/>
    <dgm:cxn modelId="{1D95B31B-FE4F-483A-8919-9EEF27DC972C}" type="presParOf" srcId="{FE358B2A-F407-447D-9EBB-92F3597F5DF8}" destId="{034F7FAB-82C1-497E-A2AF-FFD18B9A191D}" srcOrd="23" destOrd="0" presId="urn:microsoft.com/office/officeart/2011/layout/ConvergingText"/>
    <dgm:cxn modelId="{6B4698E8-4D05-4F67-B185-0F57AC4DFC06}" type="presParOf" srcId="{FE358B2A-F407-447D-9EBB-92F3597F5DF8}" destId="{33554B34-A6D2-4A0E-B48F-A747AD895BF0}" srcOrd="24" destOrd="0" presId="urn:microsoft.com/office/officeart/2011/layout/ConvergingText"/>
    <dgm:cxn modelId="{8EF82BFF-6DBE-43E7-AE90-D5666C20793F}" type="presParOf" srcId="{FE358B2A-F407-447D-9EBB-92F3597F5DF8}" destId="{5DF6CE07-7C1D-436D-8DD8-67CEF56C0A0E}" srcOrd="25" destOrd="0" presId="urn:microsoft.com/office/officeart/2011/layout/ConvergingText"/>
    <dgm:cxn modelId="{C1059E27-7D58-48A2-BB28-45FBD1A47326}" type="presParOf" srcId="{FE358B2A-F407-447D-9EBB-92F3597F5DF8}" destId="{D594C841-0D4A-4121-A86C-7CF31ABA36E3}" srcOrd="26" destOrd="0" presId="urn:microsoft.com/office/officeart/2011/layout/ConvergingText"/>
    <dgm:cxn modelId="{FAFA19C8-EDD9-48CB-8037-F3A79E79FBD2}" type="presParOf" srcId="{FE358B2A-F407-447D-9EBB-92F3597F5DF8}" destId="{85B50065-E3CC-4E82-9190-65B72CEC4559}" srcOrd="27" destOrd="0" presId="urn:microsoft.com/office/officeart/2011/layout/ConvergingText"/>
    <dgm:cxn modelId="{5699470B-64EC-4047-91B2-1A0E394BD961}" type="presParOf" srcId="{FE358B2A-F407-447D-9EBB-92F3597F5DF8}" destId="{7878D355-367A-415B-8C2A-D4D194491368}" srcOrd="28" destOrd="0" presId="urn:microsoft.com/office/officeart/2011/layout/ConvergingTex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B5A9FDE-F35C-4CE0-99C9-B260179D2697}" type="doc">
      <dgm:prSet loTypeId="urn:microsoft.com/office/officeart/2005/8/layout/funnel1" loCatId="relationship" qsTypeId="urn:microsoft.com/office/officeart/2005/8/quickstyle/simple1" qsCatId="simple" csTypeId="urn:microsoft.com/office/officeart/2005/8/colors/accent1_2" csCatId="accent1" phldr="1"/>
      <dgm:spPr/>
      <dgm:t>
        <a:bodyPr/>
        <a:lstStyle/>
        <a:p>
          <a:endParaRPr lang="en-US"/>
        </a:p>
      </dgm:t>
    </dgm:pt>
    <dgm:pt modelId="{761BE8BD-B064-4EBE-AB04-11CAFD4995CF}">
      <dgm:prSet phldrT="[Text]"/>
      <dgm:spPr/>
      <dgm:t>
        <a:bodyPr/>
        <a:lstStyle/>
        <a:p>
          <a:r>
            <a:rPr lang="en-US"/>
            <a:t>Work Item 1</a:t>
          </a:r>
        </a:p>
      </dgm:t>
    </dgm:pt>
    <dgm:pt modelId="{FD457253-9C11-4447-A215-63AD7FE092C9}" type="parTrans" cxnId="{98D433D2-C299-486F-8A9C-6861A21FE54A}">
      <dgm:prSet/>
      <dgm:spPr/>
      <dgm:t>
        <a:bodyPr/>
        <a:lstStyle/>
        <a:p>
          <a:endParaRPr lang="en-US"/>
        </a:p>
      </dgm:t>
    </dgm:pt>
    <dgm:pt modelId="{F27877E5-7C5D-429C-8423-E87991873FC9}" type="sibTrans" cxnId="{98D433D2-C299-486F-8A9C-6861A21FE54A}">
      <dgm:prSet/>
      <dgm:spPr/>
      <dgm:t>
        <a:bodyPr/>
        <a:lstStyle/>
        <a:p>
          <a:endParaRPr lang="en-US"/>
        </a:p>
      </dgm:t>
    </dgm:pt>
    <dgm:pt modelId="{6EF8F629-A0C9-4E91-B104-72FE8CEEE9A5}">
      <dgm:prSet phldrT="[Text]"/>
      <dgm:spPr/>
      <dgm:t>
        <a:bodyPr/>
        <a:lstStyle/>
        <a:p>
          <a:r>
            <a:rPr lang="en-US"/>
            <a:t>Work Item 2</a:t>
          </a:r>
        </a:p>
      </dgm:t>
    </dgm:pt>
    <dgm:pt modelId="{2E4A3B3B-F4FE-44F5-83A6-DEA2B959B51F}" type="parTrans" cxnId="{CAC9B446-4A09-40E7-83D6-4792718F08DB}">
      <dgm:prSet/>
      <dgm:spPr/>
      <dgm:t>
        <a:bodyPr/>
        <a:lstStyle/>
        <a:p>
          <a:endParaRPr lang="en-US"/>
        </a:p>
      </dgm:t>
    </dgm:pt>
    <dgm:pt modelId="{4B27B982-CCB3-465E-8030-D1F19EE0A0CF}" type="sibTrans" cxnId="{CAC9B446-4A09-40E7-83D6-4792718F08DB}">
      <dgm:prSet/>
      <dgm:spPr/>
      <dgm:t>
        <a:bodyPr/>
        <a:lstStyle/>
        <a:p>
          <a:endParaRPr lang="en-US"/>
        </a:p>
      </dgm:t>
    </dgm:pt>
    <dgm:pt modelId="{50998459-05A4-4C64-886A-1956DA360018}">
      <dgm:prSet phldrT="[Text]"/>
      <dgm:spPr/>
      <dgm:t>
        <a:bodyPr/>
        <a:lstStyle/>
        <a:p>
          <a:r>
            <a:rPr lang="en-US"/>
            <a:t>Work Item 3…</a:t>
          </a:r>
        </a:p>
      </dgm:t>
    </dgm:pt>
    <dgm:pt modelId="{C8167300-07B3-4A69-AE8A-0123048FDF09}" type="parTrans" cxnId="{5136C6F7-3B6A-466A-9CF5-3D4B3A90412D}">
      <dgm:prSet/>
      <dgm:spPr/>
      <dgm:t>
        <a:bodyPr/>
        <a:lstStyle/>
        <a:p>
          <a:endParaRPr lang="en-US"/>
        </a:p>
      </dgm:t>
    </dgm:pt>
    <dgm:pt modelId="{EC982ACE-286C-4344-A1AF-7864A82132E0}" type="sibTrans" cxnId="{5136C6F7-3B6A-466A-9CF5-3D4B3A90412D}">
      <dgm:prSet/>
      <dgm:spPr/>
      <dgm:t>
        <a:bodyPr/>
        <a:lstStyle/>
        <a:p>
          <a:endParaRPr lang="en-US"/>
        </a:p>
      </dgm:t>
    </dgm:pt>
    <dgm:pt modelId="{4E2C655E-C4BC-416C-8AEC-30F97CC7607D}">
      <dgm:prSet phldrT="[Text]"/>
      <dgm:spPr/>
      <dgm:t>
        <a:bodyPr/>
        <a:lstStyle/>
        <a:p>
          <a:r>
            <a:rPr lang="en-US" b="1"/>
            <a:t>Document</a:t>
          </a:r>
        </a:p>
      </dgm:t>
    </dgm:pt>
    <dgm:pt modelId="{9B839A2A-5177-4131-BCF3-434A7D5CAF3E}" type="parTrans" cxnId="{17D3A208-2FCF-40D4-99EC-253CC7235D26}">
      <dgm:prSet/>
      <dgm:spPr/>
      <dgm:t>
        <a:bodyPr/>
        <a:lstStyle/>
        <a:p>
          <a:endParaRPr lang="en-US"/>
        </a:p>
      </dgm:t>
    </dgm:pt>
    <dgm:pt modelId="{C6EA438B-4FB8-4CE5-AAF5-99AC59826804}" type="sibTrans" cxnId="{17D3A208-2FCF-40D4-99EC-253CC7235D26}">
      <dgm:prSet/>
      <dgm:spPr/>
      <dgm:t>
        <a:bodyPr/>
        <a:lstStyle/>
        <a:p>
          <a:endParaRPr lang="en-US"/>
        </a:p>
      </dgm:t>
    </dgm:pt>
    <dgm:pt modelId="{48B06770-E81D-4D6B-97BD-84097AE2198B}" type="pres">
      <dgm:prSet presAssocID="{1B5A9FDE-F35C-4CE0-99C9-B260179D2697}" presName="Name0" presStyleCnt="0">
        <dgm:presLayoutVars>
          <dgm:chMax val="4"/>
          <dgm:resizeHandles val="exact"/>
        </dgm:presLayoutVars>
      </dgm:prSet>
      <dgm:spPr/>
    </dgm:pt>
    <dgm:pt modelId="{D8D9066D-01B7-46E0-8B51-28F374195859}" type="pres">
      <dgm:prSet presAssocID="{1B5A9FDE-F35C-4CE0-99C9-B260179D2697}" presName="ellipse" presStyleLbl="trBgShp" presStyleIdx="0" presStyleCnt="1"/>
      <dgm:spPr/>
    </dgm:pt>
    <dgm:pt modelId="{5D78F04B-E1CB-4EEE-832A-29CF9EBB22FF}" type="pres">
      <dgm:prSet presAssocID="{1B5A9FDE-F35C-4CE0-99C9-B260179D2697}" presName="arrow1" presStyleLbl="fgShp" presStyleIdx="0" presStyleCnt="1"/>
      <dgm:spPr/>
    </dgm:pt>
    <dgm:pt modelId="{CBAA4696-E07A-4D53-A062-DD90E48B2964}" type="pres">
      <dgm:prSet presAssocID="{1B5A9FDE-F35C-4CE0-99C9-B260179D2697}" presName="rectangle" presStyleLbl="revTx" presStyleIdx="0" presStyleCnt="1">
        <dgm:presLayoutVars>
          <dgm:bulletEnabled val="1"/>
        </dgm:presLayoutVars>
      </dgm:prSet>
      <dgm:spPr/>
    </dgm:pt>
    <dgm:pt modelId="{27694A5F-D1D1-4C4B-B915-2D5043B61D09}" type="pres">
      <dgm:prSet presAssocID="{6EF8F629-A0C9-4E91-B104-72FE8CEEE9A5}" presName="item1" presStyleLbl="node1" presStyleIdx="0" presStyleCnt="3">
        <dgm:presLayoutVars>
          <dgm:bulletEnabled val="1"/>
        </dgm:presLayoutVars>
      </dgm:prSet>
      <dgm:spPr/>
    </dgm:pt>
    <dgm:pt modelId="{C8B3D1C2-CD69-4F02-82FB-3BE4C8924B97}" type="pres">
      <dgm:prSet presAssocID="{50998459-05A4-4C64-886A-1956DA360018}" presName="item2" presStyleLbl="node1" presStyleIdx="1" presStyleCnt="3">
        <dgm:presLayoutVars>
          <dgm:bulletEnabled val="1"/>
        </dgm:presLayoutVars>
      </dgm:prSet>
      <dgm:spPr/>
    </dgm:pt>
    <dgm:pt modelId="{FFC6B3A6-F696-48ED-A2E7-55C051C71884}" type="pres">
      <dgm:prSet presAssocID="{4E2C655E-C4BC-416C-8AEC-30F97CC7607D}" presName="item3" presStyleLbl="node1" presStyleIdx="2" presStyleCnt="3">
        <dgm:presLayoutVars>
          <dgm:bulletEnabled val="1"/>
        </dgm:presLayoutVars>
      </dgm:prSet>
      <dgm:spPr/>
    </dgm:pt>
    <dgm:pt modelId="{36A38AA5-CB2F-4FE1-8AD0-5C523CF00D0B}" type="pres">
      <dgm:prSet presAssocID="{1B5A9FDE-F35C-4CE0-99C9-B260179D2697}" presName="funnel" presStyleLbl="trAlignAcc1" presStyleIdx="0" presStyleCnt="1"/>
      <dgm:spPr/>
    </dgm:pt>
  </dgm:ptLst>
  <dgm:cxnLst>
    <dgm:cxn modelId="{17D3A208-2FCF-40D4-99EC-253CC7235D26}" srcId="{1B5A9FDE-F35C-4CE0-99C9-B260179D2697}" destId="{4E2C655E-C4BC-416C-8AEC-30F97CC7607D}" srcOrd="3" destOrd="0" parTransId="{9B839A2A-5177-4131-BCF3-434A7D5CAF3E}" sibTransId="{C6EA438B-4FB8-4CE5-AAF5-99AC59826804}"/>
    <dgm:cxn modelId="{CAC9B446-4A09-40E7-83D6-4792718F08DB}" srcId="{1B5A9FDE-F35C-4CE0-99C9-B260179D2697}" destId="{6EF8F629-A0C9-4E91-B104-72FE8CEEE9A5}" srcOrd="1" destOrd="0" parTransId="{2E4A3B3B-F4FE-44F5-83A6-DEA2B959B51F}" sibTransId="{4B27B982-CCB3-465E-8030-D1F19EE0A0CF}"/>
    <dgm:cxn modelId="{482E8A4C-AE18-413A-8A91-10223D95CA0E}" type="presOf" srcId="{761BE8BD-B064-4EBE-AB04-11CAFD4995CF}" destId="{FFC6B3A6-F696-48ED-A2E7-55C051C71884}" srcOrd="0" destOrd="0" presId="urn:microsoft.com/office/officeart/2005/8/layout/funnel1"/>
    <dgm:cxn modelId="{B8A6928C-A3A4-4ECC-B652-337B0BEF4813}" type="presOf" srcId="{1B5A9FDE-F35C-4CE0-99C9-B260179D2697}" destId="{48B06770-E81D-4D6B-97BD-84097AE2198B}" srcOrd="0" destOrd="0" presId="urn:microsoft.com/office/officeart/2005/8/layout/funnel1"/>
    <dgm:cxn modelId="{164FDCAF-99E2-42E4-A328-93C659307A91}" type="presOf" srcId="{50998459-05A4-4C64-886A-1956DA360018}" destId="{27694A5F-D1D1-4C4B-B915-2D5043B61D09}" srcOrd="0" destOrd="0" presId="urn:microsoft.com/office/officeart/2005/8/layout/funnel1"/>
    <dgm:cxn modelId="{98D433D2-C299-486F-8A9C-6861A21FE54A}" srcId="{1B5A9FDE-F35C-4CE0-99C9-B260179D2697}" destId="{761BE8BD-B064-4EBE-AB04-11CAFD4995CF}" srcOrd="0" destOrd="0" parTransId="{FD457253-9C11-4447-A215-63AD7FE092C9}" sibTransId="{F27877E5-7C5D-429C-8423-E87991873FC9}"/>
    <dgm:cxn modelId="{4483CCE6-AC86-4674-A855-2D35BE1BB6C3}" type="presOf" srcId="{6EF8F629-A0C9-4E91-B104-72FE8CEEE9A5}" destId="{C8B3D1C2-CD69-4F02-82FB-3BE4C8924B97}" srcOrd="0" destOrd="0" presId="urn:microsoft.com/office/officeart/2005/8/layout/funnel1"/>
    <dgm:cxn modelId="{9C83BDE8-5352-4C31-AABD-E5144350C200}" type="presOf" srcId="{4E2C655E-C4BC-416C-8AEC-30F97CC7607D}" destId="{CBAA4696-E07A-4D53-A062-DD90E48B2964}" srcOrd="0" destOrd="0" presId="urn:microsoft.com/office/officeart/2005/8/layout/funnel1"/>
    <dgm:cxn modelId="{5136C6F7-3B6A-466A-9CF5-3D4B3A90412D}" srcId="{1B5A9FDE-F35C-4CE0-99C9-B260179D2697}" destId="{50998459-05A4-4C64-886A-1956DA360018}" srcOrd="2" destOrd="0" parTransId="{C8167300-07B3-4A69-AE8A-0123048FDF09}" sibTransId="{EC982ACE-286C-4344-A1AF-7864A82132E0}"/>
    <dgm:cxn modelId="{FDD57E26-F58D-48F8-A1F4-C98A6871E9D1}" type="presParOf" srcId="{48B06770-E81D-4D6B-97BD-84097AE2198B}" destId="{D8D9066D-01B7-46E0-8B51-28F374195859}" srcOrd="0" destOrd="0" presId="urn:microsoft.com/office/officeart/2005/8/layout/funnel1"/>
    <dgm:cxn modelId="{FF5317AF-9D0C-414A-BAD7-E7FFD759F0D0}" type="presParOf" srcId="{48B06770-E81D-4D6B-97BD-84097AE2198B}" destId="{5D78F04B-E1CB-4EEE-832A-29CF9EBB22FF}" srcOrd="1" destOrd="0" presId="urn:microsoft.com/office/officeart/2005/8/layout/funnel1"/>
    <dgm:cxn modelId="{AC2598C3-5BA3-46DC-840A-DF49E118526C}" type="presParOf" srcId="{48B06770-E81D-4D6B-97BD-84097AE2198B}" destId="{CBAA4696-E07A-4D53-A062-DD90E48B2964}" srcOrd="2" destOrd="0" presId="urn:microsoft.com/office/officeart/2005/8/layout/funnel1"/>
    <dgm:cxn modelId="{4536CEFE-D434-468B-A94F-34DED484BA1C}" type="presParOf" srcId="{48B06770-E81D-4D6B-97BD-84097AE2198B}" destId="{27694A5F-D1D1-4C4B-B915-2D5043B61D09}" srcOrd="3" destOrd="0" presId="urn:microsoft.com/office/officeart/2005/8/layout/funnel1"/>
    <dgm:cxn modelId="{63941122-DC2B-44F3-9B49-7103BE6BAB51}" type="presParOf" srcId="{48B06770-E81D-4D6B-97BD-84097AE2198B}" destId="{C8B3D1C2-CD69-4F02-82FB-3BE4C8924B97}" srcOrd="4" destOrd="0" presId="urn:microsoft.com/office/officeart/2005/8/layout/funnel1"/>
    <dgm:cxn modelId="{3C4BB7E6-FD7F-421C-83AF-B0C66ED12483}" type="presParOf" srcId="{48B06770-E81D-4D6B-97BD-84097AE2198B}" destId="{FFC6B3A6-F696-48ED-A2E7-55C051C71884}" srcOrd="5" destOrd="0" presId="urn:microsoft.com/office/officeart/2005/8/layout/funnel1"/>
    <dgm:cxn modelId="{A377D248-0AE8-4734-89B7-5F9AF8E374F7}" type="presParOf" srcId="{48B06770-E81D-4D6B-97BD-84097AE2198B}" destId="{36A38AA5-CB2F-4FE1-8AD0-5C523CF00D0B}" srcOrd="6"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531866A-F7C9-43B5-BC24-145B05464A70}" type="doc">
      <dgm:prSet loTypeId="urn:microsoft.com/office/officeart/2009/layout/ReverseList" loCatId="relationship" qsTypeId="urn:microsoft.com/office/officeart/2005/8/quickstyle/simple1" qsCatId="simple" csTypeId="urn:microsoft.com/office/officeart/2005/8/colors/accent1_2" csCatId="accent1" phldr="1"/>
      <dgm:spPr/>
      <dgm:t>
        <a:bodyPr/>
        <a:lstStyle/>
        <a:p>
          <a:endParaRPr lang="en-US"/>
        </a:p>
      </dgm:t>
    </dgm:pt>
    <dgm:pt modelId="{90AB9E62-7BD4-4F70-B476-483FA7CBF41E}">
      <dgm:prSet phldrT="[Text]" custT="1"/>
      <dgm:spPr/>
      <dgm:t>
        <a:bodyPr/>
        <a:lstStyle/>
        <a:p>
          <a:endParaRPr lang="en-US" sz="1500" b="1"/>
        </a:p>
        <a:p>
          <a:endParaRPr lang="en-US" sz="2600" b="1"/>
        </a:p>
        <a:p>
          <a:r>
            <a:rPr lang="en-US" sz="2600" b="1"/>
            <a:t>Existing Project</a:t>
          </a:r>
        </a:p>
      </dgm:t>
    </dgm:pt>
    <dgm:pt modelId="{8EDDCDB6-AD9A-4090-A270-498D92949103}" type="parTrans" cxnId="{7D489D1F-1876-44FA-9A3E-1EF46E70CFFF}">
      <dgm:prSet/>
      <dgm:spPr/>
      <dgm:t>
        <a:bodyPr/>
        <a:lstStyle/>
        <a:p>
          <a:endParaRPr lang="en-US"/>
        </a:p>
      </dgm:t>
    </dgm:pt>
    <dgm:pt modelId="{E675F685-CF60-4A9E-9ACB-5EC4E1C02CA5}" type="sibTrans" cxnId="{7D489D1F-1876-44FA-9A3E-1EF46E70CFFF}">
      <dgm:prSet/>
      <dgm:spPr/>
      <dgm:t>
        <a:bodyPr/>
        <a:lstStyle/>
        <a:p>
          <a:endParaRPr lang="en-US"/>
        </a:p>
      </dgm:t>
    </dgm:pt>
    <dgm:pt modelId="{CA89D801-178A-4B50-9199-1D1F112C9D3C}">
      <dgm:prSet phldrT="[Text]" custT="1"/>
      <dgm:spPr/>
      <dgm:t>
        <a:bodyPr/>
        <a:lstStyle/>
        <a:p>
          <a:endParaRPr lang="en-US" sz="1500" b="1"/>
        </a:p>
        <a:p>
          <a:endParaRPr lang="en-US" sz="2600" b="1"/>
        </a:p>
        <a:p>
          <a:r>
            <a:rPr lang="en-US" sz="2600" b="1"/>
            <a:t>New Project</a:t>
          </a:r>
        </a:p>
      </dgm:t>
    </dgm:pt>
    <dgm:pt modelId="{9F61EA1E-E46D-4751-B248-4691E12A4CAA}" type="parTrans" cxnId="{962A12BA-4E5F-444A-9BC3-BF683C9163FB}">
      <dgm:prSet/>
      <dgm:spPr/>
      <dgm:t>
        <a:bodyPr/>
        <a:lstStyle/>
        <a:p>
          <a:endParaRPr lang="en-US"/>
        </a:p>
      </dgm:t>
    </dgm:pt>
    <dgm:pt modelId="{5E3DC0AD-2A17-4451-98C7-F69F2516DF4F}" type="sibTrans" cxnId="{962A12BA-4E5F-444A-9BC3-BF683C9163FB}">
      <dgm:prSet/>
      <dgm:spPr/>
      <dgm:t>
        <a:bodyPr/>
        <a:lstStyle/>
        <a:p>
          <a:endParaRPr lang="en-US"/>
        </a:p>
      </dgm:t>
    </dgm:pt>
    <dgm:pt modelId="{DA9551BD-4989-44C0-B358-23B532330B8E}" type="pres">
      <dgm:prSet presAssocID="{8531866A-F7C9-43B5-BC24-145B05464A70}" presName="Name0" presStyleCnt="0">
        <dgm:presLayoutVars>
          <dgm:chMax val="2"/>
          <dgm:chPref val="2"/>
          <dgm:animLvl val="lvl"/>
        </dgm:presLayoutVars>
      </dgm:prSet>
      <dgm:spPr/>
    </dgm:pt>
    <dgm:pt modelId="{C110E09E-1908-4B71-BDB7-17B1554B01E8}" type="pres">
      <dgm:prSet presAssocID="{8531866A-F7C9-43B5-BC24-145B05464A70}" presName="LeftText" presStyleLbl="revTx" presStyleIdx="0" presStyleCnt="0">
        <dgm:presLayoutVars>
          <dgm:bulletEnabled val="1"/>
        </dgm:presLayoutVars>
      </dgm:prSet>
      <dgm:spPr/>
    </dgm:pt>
    <dgm:pt modelId="{5F6C0456-6657-4321-A954-FD4AB5932B45}" type="pres">
      <dgm:prSet presAssocID="{8531866A-F7C9-43B5-BC24-145B05464A70}" presName="LeftNode" presStyleLbl="bgImgPlace1" presStyleIdx="0" presStyleCnt="2">
        <dgm:presLayoutVars>
          <dgm:chMax val="2"/>
          <dgm:chPref val="2"/>
        </dgm:presLayoutVars>
      </dgm:prSet>
      <dgm:spPr/>
    </dgm:pt>
    <dgm:pt modelId="{B91E5790-6AAE-4A14-B92E-6AB4EAC64D6E}" type="pres">
      <dgm:prSet presAssocID="{8531866A-F7C9-43B5-BC24-145B05464A70}" presName="RightText" presStyleLbl="revTx" presStyleIdx="0" presStyleCnt="0">
        <dgm:presLayoutVars>
          <dgm:bulletEnabled val="1"/>
        </dgm:presLayoutVars>
      </dgm:prSet>
      <dgm:spPr/>
    </dgm:pt>
    <dgm:pt modelId="{C2C98BDB-B5A7-4CAA-A8F5-ABF57B6C5701}" type="pres">
      <dgm:prSet presAssocID="{8531866A-F7C9-43B5-BC24-145B05464A70}" presName="RightNode" presStyleLbl="bgImgPlace1" presStyleIdx="1" presStyleCnt="2">
        <dgm:presLayoutVars>
          <dgm:chMax val="0"/>
          <dgm:chPref val="0"/>
        </dgm:presLayoutVars>
      </dgm:prSet>
      <dgm:spPr/>
    </dgm:pt>
    <dgm:pt modelId="{F1EACAD1-21CE-4919-B89F-56336EDB6279}" type="pres">
      <dgm:prSet presAssocID="{8531866A-F7C9-43B5-BC24-145B05464A70}" presName="TopArrow" presStyleLbl="node1" presStyleIdx="0" presStyleCnt="2"/>
      <dgm:spPr/>
    </dgm:pt>
    <dgm:pt modelId="{D4B10F9B-8312-4843-8DB3-ECF3CBA6D58C}" type="pres">
      <dgm:prSet presAssocID="{8531866A-F7C9-43B5-BC24-145B05464A70}" presName="BottomArrow" presStyleLbl="node1" presStyleIdx="1" presStyleCnt="2"/>
      <dgm:spPr>
        <a:noFill/>
        <a:ln>
          <a:noFill/>
        </a:ln>
      </dgm:spPr>
    </dgm:pt>
  </dgm:ptLst>
  <dgm:cxnLst>
    <dgm:cxn modelId="{7D489D1F-1876-44FA-9A3E-1EF46E70CFFF}" srcId="{8531866A-F7C9-43B5-BC24-145B05464A70}" destId="{90AB9E62-7BD4-4F70-B476-483FA7CBF41E}" srcOrd="0" destOrd="0" parTransId="{8EDDCDB6-AD9A-4090-A270-498D92949103}" sibTransId="{E675F685-CF60-4A9E-9ACB-5EC4E1C02CA5}"/>
    <dgm:cxn modelId="{636E1C46-6393-4282-A236-3332E6FCB513}" type="presOf" srcId="{90AB9E62-7BD4-4F70-B476-483FA7CBF41E}" destId="{5F6C0456-6657-4321-A954-FD4AB5932B45}" srcOrd="1" destOrd="0" presId="urn:microsoft.com/office/officeart/2009/layout/ReverseList"/>
    <dgm:cxn modelId="{DF7AA04E-89EC-4E7B-AD1C-0221A034396D}" type="presOf" srcId="{8531866A-F7C9-43B5-BC24-145B05464A70}" destId="{DA9551BD-4989-44C0-B358-23B532330B8E}" srcOrd="0" destOrd="0" presId="urn:microsoft.com/office/officeart/2009/layout/ReverseList"/>
    <dgm:cxn modelId="{A37F529A-9077-441D-A17D-D3E00910FDB9}" type="presOf" srcId="{CA89D801-178A-4B50-9199-1D1F112C9D3C}" destId="{C2C98BDB-B5A7-4CAA-A8F5-ABF57B6C5701}" srcOrd="1" destOrd="0" presId="urn:microsoft.com/office/officeart/2009/layout/ReverseList"/>
    <dgm:cxn modelId="{962A12BA-4E5F-444A-9BC3-BF683C9163FB}" srcId="{8531866A-F7C9-43B5-BC24-145B05464A70}" destId="{CA89D801-178A-4B50-9199-1D1F112C9D3C}" srcOrd="1" destOrd="0" parTransId="{9F61EA1E-E46D-4751-B248-4691E12A4CAA}" sibTransId="{5E3DC0AD-2A17-4451-98C7-F69F2516DF4F}"/>
    <dgm:cxn modelId="{1D88D6CC-8C75-40C3-9296-128268BB8912}" type="presOf" srcId="{90AB9E62-7BD4-4F70-B476-483FA7CBF41E}" destId="{C110E09E-1908-4B71-BDB7-17B1554B01E8}" srcOrd="0" destOrd="0" presId="urn:microsoft.com/office/officeart/2009/layout/ReverseList"/>
    <dgm:cxn modelId="{AB29BAED-53F3-4660-B46F-88BF989E02F0}" type="presOf" srcId="{CA89D801-178A-4B50-9199-1D1F112C9D3C}" destId="{B91E5790-6AAE-4A14-B92E-6AB4EAC64D6E}" srcOrd="0" destOrd="0" presId="urn:microsoft.com/office/officeart/2009/layout/ReverseList"/>
    <dgm:cxn modelId="{6ED59A79-8773-4911-869C-6B3CC66D30B8}" type="presParOf" srcId="{DA9551BD-4989-44C0-B358-23B532330B8E}" destId="{C110E09E-1908-4B71-BDB7-17B1554B01E8}" srcOrd="0" destOrd="0" presId="urn:microsoft.com/office/officeart/2009/layout/ReverseList"/>
    <dgm:cxn modelId="{BFC67D3E-30D7-48F6-94C9-733E8D37AEE0}" type="presParOf" srcId="{DA9551BD-4989-44C0-B358-23B532330B8E}" destId="{5F6C0456-6657-4321-A954-FD4AB5932B45}" srcOrd="1" destOrd="0" presId="urn:microsoft.com/office/officeart/2009/layout/ReverseList"/>
    <dgm:cxn modelId="{36E5790A-3AD5-46A4-BE79-4886F2CD58B9}" type="presParOf" srcId="{DA9551BD-4989-44C0-B358-23B532330B8E}" destId="{B91E5790-6AAE-4A14-B92E-6AB4EAC64D6E}" srcOrd="2" destOrd="0" presId="urn:microsoft.com/office/officeart/2009/layout/ReverseList"/>
    <dgm:cxn modelId="{510EC106-5995-45EC-B740-D01579D5D73C}" type="presParOf" srcId="{DA9551BD-4989-44C0-B358-23B532330B8E}" destId="{C2C98BDB-B5A7-4CAA-A8F5-ABF57B6C5701}" srcOrd="3" destOrd="0" presId="urn:microsoft.com/office/officeart/2009/layout/ReverseList"/>
    <dgm:cxn modelId="{B1F145E9-FDD8-4702-8966-8EDA54E3C860}" type="presParOf" srcId="{DA9551BD-4989-44C0-B358-23B532330B8E}" destId="{F1EACAD1-21CE-4919-B89F-56336EDB6279}" srcOrd="4" destOrd="0" presId="urn:microsoft.com/office/officeart/2009/layout/ReverseList"/>
    <dgm:cxn modelId="{4E0E58AC-F8BC-48CD-83EB-CFD2A346D970}" type="presParOf" srcId="{DA9551BD-4989-44C0-B358-23B532330B8E}" destId="{D4B10F9B-8312-4843-8DB3-ECF3CBA6D58C}" srcOrd="5" destOrd="0" presId="urn:microsoft.com/office/officeart/2009/layout/Reverse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986985B-0F2A-42A9-A590-C61E260318BA}" type="doc">
      <dgm:prSet loTypeId="urn:microsoft.com/office/officeart/2005/8/layout/lProcess1" loCatId="process" qsTypeId="urn:microsoft.com/office/officeart/2005/8/quickstyle/simple1" qsCatId="simple" csTypeId="urn:microsoft.com/office/officeart/2005/8/colors/accent1_3" csCatId="accent1" phldr="1"/>
      <dgm:spPr/>
      <dgm:t>
        <a:bodyPr/>
        <a:lstStyle/>
        <a:p>
          <a:endParaRPr lang="en-US"/>
        </a:p>
      </dgm:t>
    </dgm:pt>
    <dgm:pt modelId="{20B9C066-FA39-4F59-83AE-DB78E642E508}">
      <dgm:prSet phldrT="[Text]"/>
      <dgm:spPr/>
      <dgm:t>
        <a:bodyPr/>
        <a:lstStyle/>
        <a:p>
          <a:r>
            <a:rPr lang="en-US"/>
            <a:t>Until Dec 2023</a:t>
          </a:r>
        </a:p>
      </dgm:t>
    </dgm:pt>
    <dgm:pt modelId="{B5C35401-8DDA-4AE2-B7D4-7D94D06F8068}" type="parTrans" cxnId="{693AC687-48E4-4290-B469-72FE5BBBC0E6}">
      <dgm:prSet/>
      <dgm:spPr/>
      <dgm:t>
        <a:bodyPr/>
        <a:lstStyle/>
        <a:p>
          <a:endParaRPr lang="en-US"/>
        </a:p>
      </dgm:t>
    </dgm:pt>
    <dgm:pt modelId="{EABCA495-708B-4045-BC50-F0CD7BBE3B22}" type="sibTrans" cxnId="{693AC687-48E4-4290-B469-72FE5BBBC0E6}">
      <dgm:prSet/>
      <dgm:spPr/>
      <dgm:t>
        <a:bodyPr/>
        <a:lstStyle/>
        <a:p>
          <a:endParaRPr lang="en-US"/>
        </a:p>
      </dgm:t>
    </dgm:pt>
    <dgm:pt modelId="{287BD1F3-C4B6-43D8-8D57-19AC44A67540}">
      <dgm:prSet phldrT="[Text]"/>
      <dgm:spPr/>
      <dgm:t>
        <a:bodyPr/>
        <a:lstStyle/>
        <a:p>
          <a:r>
            <a:rPr lang="en-US"/>
            <a:t>Polarion Project admin to create the Polarion project</a:t>
          </a:r>
        </a:p>
      </dgm:t>
    </dgm:pt>
    <dgm:pt modelId="{2832145E-8486-4874-961F-F55D5F40D524}" type="parTrans" cxnId="{0B724B88-FD61-4EF9-84FC-66548A18AE56}">
      <dgm:prSet/>
      <dgm:spPr>
        <a:solidFill>
          <a:schemeClr val="bg1"/>
        </a:solidFill>
      </dgm:spPr>
      <dgm:t>
        <a:bodyPr/>
        <a:lstStyle/>
        <a:p>
          <a:endParaRPr lang="en-US"/>
        </a:p>
      </dgm:t>
    </dgm:pt>
    <dgm:pt modelId="{8B43C5C3-8B4F-4C84-B994-6E7C99A5FEDE}" type="sibTrans" cxnId="{0B724B88-FD61-4EF9-84FC-66548A18AE56}">
      <dgm:prSet/>
      <dgm:spPr/>
      <dgm:t>
        <a:bodyPr/>
        <a:lstStyle/>
        <a:p>
          <a:endParaRPr lang="en-US"/>
        </a:p>
      </dgm:t>
    </dgm:pt>
    <dgm:pt modelId="{27B24455-78D4-41E6-A3D1-24B6F259330C}">
      <dgm:prSet phldrT="[Text]"/>
      <dgm:spPr/>
      <dgm:t>
        <a:bodyPr/>
        <a:lstStyle/>
        <a:p>
          <a:r>
            <a:rPr lang="en-US"/>
            <a:t>2024 and beyond</a:t>
          </a:r>
        </a:p>
      </dgm:t>
    </dgm:pt>
    <dgm:pt modelId="{99CE3960-15F0-4AC8-A1AF-8DE6F87386E5}" type="parTrans" cxnId="{2B0C7CF3-BDCC-49AD-B35C-94BFCD79DC2F}">
      <dgm:prSet/>
      <dgm:spPr/>
      <dgm:t>
        <a:bodyPr/>
        <a:lstStyle/>
        <a:p>
          <a:endParaRPr lang="en-US"/>
        </a:p>
      </dgm:t>
    </dgm:pt>
    <dgm:pt modelId="{7F40E50E-4A00-4F72-B413-CAE93410E0B7}" type="sibTrans" cxnId="{2B0C7CF3-BDCC-49AD-B35C-94BFCD79DC2F}">
      <dgm:prSet/>
      <dgm:spPr/>
      <dgm:t>
        <a:bodyPr/>
        <a:lstStyle/>
        <a:p>
          <a:endParaRPr lang="en-US"/>
        </a:p>
      </dgm:t>
    </dgm:pt>
    <dgm:pt modelId="{3E3A5F4A-BF3D-4253-B46D-52F0B2CA3980}">
      <dgm:prSet phldrT="[Text]"/>
      <dgm:spPr/>
      <dgm:t>
        <a:bodyPr/>
        <a:lstStyle/>
        <a:p>
          <a:r>
            <a:rPr lang="en-US"/>
            <a:t>Polarion Project admin to create the Polarion project</a:t>
          </a:r>
        </a:p>
      </dgm:t>
    </dgm:pt>
    <dgm:pt modelId="{1BA3FDF3-9D9E-4F64-B129-B957125490A3}" type="parTrans" cxnId="{85A6857E-91C9-4BA4-88A4-7F7A4F423131}">
      <dgm:prSet/>
      <dgm:spPr>
        <a:solidFill>
          <a:schemeClr val="bg1"/>
        </a:solidFill>
      </dgm:spPr>
      <dgm:t>
        <a:bodyPr/>
        <a:lstStyle/>
        <a:p>
          <a:endParaRPr lang="en-US"/>
        </a:p>
      </dgm:t>
    </dgm:pt>
    <dgm:pt modelId="{DFC8933E-34AB-44CF-B8C1-494AA1116CB8}" type="sibTrans" cxnId="{85A6857E-91C9-4BA4-88A4-7F7A4F423131}">
      <dgm:prSet/>
      <dgm:spPr/>
      <dgm:t>
        <a:bodyPr/>
        <a:lstStyle/>
        <a:p>
          <a:endParaRPr lang="en-US"/>
        </a:p>
      </dgm:t>
    </dgm:pt>
    <dgm:pt modelId="{7B1A2726-4DD3-4677-88AD-5ADEBD8DD4CE}">
      <dgm:prSet/>
      <dgm:spPr/>
      <dgm:t>
        <a:bodyPr/>
        <a:lstStyle/>
        <a:p>
          <a:r>
            <a:rPr lang="en-US"/>
            <a:t>Project users create, edit and modify project data</a:t>
          </a:r>
        </a:p>
      </dgm:t>
    </dgm:pt>
    <dgm:pt modelId="{1A35271E-61A6-4D0B-8B36-137387B1960A}" type="parTrans" cxnId="{A9F0DE77-8713-4BBD-AD7A-4841DC23B0FE}">
      <dgm:prSet/>
      <dgm:spPr/>
      <dgm:t>
        <a:bodyPr/>
        <a:lstStyle/>
        <a:p>
          <a:endParaRPr lang="en-US"/>
        </a:p>
      </dgm:t>
    </dgm:pt>
    <dgm:pt modelId="{38CF3B3C-E1AD-4C9C-A5A4-0004322B7380}" type="sibTrans" cxnId="{A9F0DE77-8713-4BBD-AD7A-4841DC23B0FE}">
      <dgm:prSet/>
      <dgm:spPr/>
      <dgm:t>
        <a:bodyPr/>
        <a:lstStyle/>
        <a:p>
          <a:endParaRPr lang="en-US"/>
        </a:p>
      </dgm:t>
    </dgm:pt>
    <dgm:pt modelId="{A220D102-0FB0-4416-AE66-62D566FDBEA0}">
      <dgm:prSet phldrT="[Text]"/>
      <dgm:spPr/>
      <dgm:t>
        <a:bodyPr/>
        <a:lstStyle/>
        <a:p>
          <a:r>
            <a:rPr lang="en-US"/>
            <a:t>NPD Project team identifies users for the Project.</a:t>
          </a:r>
        </a:p>
      </dgm:t>
    </dgm:pt>
    <dgm:pt modelId="{909FCAE2-073A-4759-BE89-7B688D538BCF}" type="parTrans" cxnId="{12B18D48-2D45-475F-9FF3-7ECDF8576DD4}">
      <dgm:prSet/>
      <dgm:spPr/>
      <dgm:t>
        <a:bodyPr/>
        <a:lstStyle/>
        <a:p>
          <a:endParaRPr lang="en-US"/>
        </a:p>
      </dgm:t>
    </dgm:pt>
    <dgm:pt modelId="{E6770C86-A723-4560-AB17-0E269FF7A322}" type="sibTrans" cxnId="{12B18D48-2D45-475F-9FF3-7ECDF8576DD4}">
      <dgm:prSet/>
      <dgm:spPr/>
      <dgm:t>
        <a:bodyPr/>
        <a:lstStyle/>
        <a:p>
          <a:endParaRPr lang="en-US"/>
        </a:p>
      </dgm:t>
    </dgm:pt>
    <dgm:pt modelId="{AAA183A1-7C44-44D5-9FD8-B5E2FE8C9EA7}">
      <dgm:prSet phldrT="[Text]"/>
      <dgm:spPr/>
      <dgm:t>
        <a:bodyPr/>
        <a:lstStyle/>
        <a:p>
          <a:r>
            <a:rPr lang="en-US"/>
            <a:t>Polarion project team upload legacy data</a:t>
          </a:r>
        </a:p>
      </dgm:t>
    </dgm:pt>
    <dgm:pt modelId="{61D79CF6-6A85-470F-A4E7-B2B23ED5A38C}" type="parTrans" cxnId="{C3E3F154-F0D4-4ECC-8D68-160CC5110234}">
      <dgm:prSet/>
      <dgm:spPr/>
      <dgm:t>
        <a:bodyPr/>
        <a:lstStyle/>
        <a:p>
          <a:endParaRPr lang="en-US"/>
        </a:p>
      </dgm:t>
    </dgm:pt>
    <dgm:pt modelId="{8C616FC2-CB1D-4E5C-8074-ED2FA08F29CC}" type="sibTrans" cxnId="{C3E3F154-F0D4-4ECC-8D68-160CC5110234}">
      <dgm:prSet/>
      <dgm:spPr/>
      <dgm:t>
        <a:bodyPr/>
        <a:lstStyle/>
        <a:p>
          <a:endParaRPr lang="en-US"/>
        </a:p>
      </dgm:t>
    </dgm:pt>
    <dgm:pt modelId="{586962EC-6744-448E-A27E-2699FAE146CB}">
      <dgm:prSet phldrT="[Text]"/>
      <dgm:spPr/>
      <dgm:t>
        <a:bodyPr/>
        <a:lstStyle/>
        <a:p>
          <a:r>
            <a:rPr lang="en-US"/>
            <a:t>NPD Project team identifies </a:t>
          </a:r>
          <a:r>
            <a:rPr lang="en-US" err="1"/>
            <a:t>atleast</a:t>
          </a:r>
          <a:r>
            <a:rPr lang="en-US"/>
            <a:t> one project owner</a:t>
          </a:r>
        </a:p>
      </dgm:t>
    </dgm:pt>
    <dgm:pt modelId="{28BAD60A-278F-4AD4-88C4-FBE03310BA6D}" type="parTrans" cxnId="{A256EA06-0E67-4D3B-84F6-E17F91FEB60C}">
      <dgm:prSet/>
      <dgm:spPr/>
      <dgm:t>
        <a:bodyPr/>
        <a:lstStyle/>
        <a:p>
          <a:endParaRPr lang="en-US"/>
        </a:p>
      </dgm:t>
    </dgm:pt>
    <dgm:pt modelId="{4D6B8255-8087-43BC-BFF9-0814BE559270}" type="sibTrans" cxnId="{A256EA06-0E67-4D3B-84F6-E17F91FEB60C}">
      <dgm:prSet/>
      <dgm:spPr/>
      <dgm:t>
        <a:bodyPr/>
        <a:lstStyle/>
        <a:p>
          <a:endParaRPr lang="en-US"/>
        </a:p>
      </dgm:t>
    </dgm:pt>
    <dgm:pt modelId="{EED38B1A-89EF-44C1-8EA6-3EA8FE46DE1A}">
      <dgm:prSet phldrT="[Text]"/>
      <dgm:spPr/>
      <dgm:t>
        <a:bodyPr/>
        <a:lstStyle/>
        <a:p>
          <a:r>
            <a:rPr lang="en-US"/>
            <a:t>NPD Project team identifies users for the Project.</a:t>
          </a:r>
        </a:p>
      </dgm:t>
    </dgm:pt>
    <dgm:pt modelId="{C9B1714C-DE03-461B-93B0-C2FD136174A1}" type="parTrans" cxnId="{396A75BB-B64F-4DEA-A6D3-B82E26988335}">
      <dgm:prSet/>
      <dgm:spPr/>
      <dgm:t>
        <a:bodyPr/>
        <a:lstStyle/>
        <a:p>
          <a:endParaRPr lang="en-US"/>
        </a:p>
      </dgm:t>
    </dgm:pt>
    <dgm:pt modelId="{28BF0B0D-A7CC-4679-80BA-228CF3DD2BCC}" type="sibTrans" cxnId="{396A75BB-B64F-4DEA-A6D3-B82E26988335}">
      <dgm:prSet/>
      <dgm:spPr/>
      <dgm:t>
        <a:bodyPr/>
        <a:lstStyle/>
        <a:p>
          <a:endParaRPr lang="en-US"/>
        </a:p>
      </dgm:t>
    </dgm:pt>
    <dgm:pt modelId="{0AA41BFE-3586-4E3F-A8A2-2D8427BC061B}">
      <dgm:prSet phldrT="[Text]"/>
      <dgm:spPr/>
      <dgm:t>
        <a:bodyPr/>
        <a:lstStyle/>
        <a:p>
          <a:r>
            <a:rPr lang="en-US"/>
            <a:t>NPD Project team identifies </a:t>
          </a:r>
          <a:r>
            <a:rPr lang="en-US" err="1"/>
            <a:t>atleast</a:t>
          </a:r>
          <a:r>
            <a:rPr lang="en-US"/>
            <a:t> one project owner</a:t>
          </a:r>
        </a:p>
      </dgm:t>
    </dgm:pt>
    <dgm:pt modelId="{A7D1E33F-C139-4D9A-BDE2-46E0B597F953}" type="parTrans" cxnId="{8716A580-8998-4DE1-BAF5-2A9C38750D4A}">
      <dgm:prSet/>
      <dgm:spPr/>
      <dgm:t>
        <a:bodyPr/>
        <a:lstStyle/>
        <a:p>
          <a:endParaRPr lang="en-US"/>
        </a:p>
      </dgm:t>
    </dgm:pt>
    <dgm:pt modelId="{652BC5B9-D0F3-4B40-A395-30BB9902C327}" type="sibTrans" cxnId="{8716A580-8998-4DE1-BAF5-2A9C38750D4A}">
      <dgm:prSet/>
      <dgm:spPr/>
      <dgm:t>
        <a:bodyPr/>
        <a:lstStyle/>
        <a:p>
          <a:endParaRPr lang="en-US"/>
        </a:p>
      </dgm:t>
    </dgm:pt>
    <dgm:pt modelId="{0EA14565-C843-440F-B589-1AEA5EB09FF1}">
      <dgm:prSet phldrT="[Text]"/>
      <dgm:spPr/>
      <dgm:t>
        <a:bodyPr/>
        <a:lstStyle/>
        <a:p>
          <a:r>
            <a:rPr lang="en-US"/>
            <a:t>Project users upload legacy data</a:t>
          </a:r>
        </a:p>
      </dgm:t>
    </dgm:pt>
    <dgm:pt modelId="{A193D74D-6B09-4709-9402-CCFA1F38DF39}" type="parTrans" cxnId="{DE6774CB-3866-4C6F-8967-70557073ABD0}">
      <dgm:prSet/>
      <dgm:spPr/>
      <dgm:t>
        <a:bodyPr/>
        <a:lstStyle/>
        <a:p>
          <a:endParaRPr lang="en-US"/>
        </a:p>
      </dgm:t>
    </dgm:pt>
    <dgm:pt modelId="{3E12738E-7F0B-44C6-8F6E-D3D8B2C0D96E}" type="sibTrans" cxnId="{DE6774CB-3866-4C6F-8967-70557073ABD0}">
      <dgm:prSet/>
      <dgm:spPr/>
      <dgm:t>
        <a:bodyPr/>
        <a:lstStyle/>
        <a:p>
          <a:endParaRPr lang="en-US"/>
        </a:p>
      </dgm:t>
    </dgm:pt>
    <dgm:pt modelId="{B5D86807-76F3-4572-B03E-49AFE65E1FA4}">
      <dgm:prSet/>
      <dgm:spPr/>
      <dgm:t>
        <a:bodyPr/>
        <a:lstStyle/>
        <a:p>
          <a:r>
            <a:rPr lang="en-US"/>
            <a:t>Project users create, edit and modify project data</a:t>
          </a:r>
        </a:p>
      </dgm:t>
    </dgm:pt>
    <dgm:pt modelId="{FBE2221F-BE6B-4B4A-ADED-B11B7CABAD34}" type="parTrans" cxnId="{C7916197-D61E-42D9-A0FE-8E767DB68227}">
      <dgm:prSet/>
      <dgm:spPr/>
      <dgm:t>
        <a:bodyPr/>
        <a:lstStyle/>
        <a:p>
          <a:endParaRPr lang="en-US"/>
        </a:p>
      </dgm:t>
    </dgm:pt>
    <dgm:pt modelId="{863E4E21-31F0-4B71-943A-94802D5CAFC0}" type="sibTrans" cxnId="{C7916197-D61E-42D9-A0FE-8E767DB68227}">
      <dgm:prSet/>
      <dgm:spPr/>
      <dgm:t>
        <a:bodyPr/>
        <a:lstStyle/>
        <a:p>
          <a:endParaRPr lang="en-US"/>
        </a:p>
      </dgm:t>
    </dgm:pt>
    <dgm:pt modelId="{EE297006-0BDC-4C75-8126-F95077594185}">
      <dgm:prSet phldrT="[Text]"/>
      <dgm:spPr>
        <a:solidFill>
          <a:schemeClr val="accent2">
            <a:lumMod val="75000"/>
          </a:schemeClr>
        </a:solidFill>
      </dgm:spPr>
      <dgm:t>
        <a:bodyPr/>
        <a:lstStyle/>
        <a:p>
          <a:r>
            <a:rPr lang="en-US"/>
            <a:t>Training provided by Polarion Project team</a:t>
          </a:r>
        </a:p>
      </dgm:t>
    </dgm:pt>
    <dgm:pt modelId="{868C47B5-A46E-40E8-81CC-1D5253D1318F}" type="parTrans" cxnId="{238C643D-3FB2-406A-814A-0600CE6847E5}">
      <dgm:prSet/>
      <dgm:spPr/>
      <dgm:t>
        <a:bodyPr/>
        <a:lstStyle/>
        <a:p>
          <a:endParaRPr lang="en-US"/>
        </a:p>
      </dgm:t>
    </dgm:pt>
    <dgm:pt modelId="{2C9F3E9A-BE1B-45DB-8257-16410CB077DD}" type="sibTrans" cxnId="{238C643D-3FB2-406A-814A-0600CE6847E5}">
      <dgm:prSet/>
      <dgm:spPr/>
      <dgm:t>
        <a:bodyPr/>
        <a:lstStyle/>
        <a:p>
          <a:endParaRPr lang="en-US"/>
        </a:p>
      </dgm:t>
    </dgm:pt>
    <dgm:pt modelId="{244AED42-F005-425E-AFC1-06A376323A25}">
      <dgm:prSet phldrT="[Text]"/>
      <dgm:spPr>
        <a:solidFill>
          <a:schemeClr val="accent2">
            <a:lumMod val="20000"/>
            <a:lumOff val="80000"/>
            <a:alpha val="90000"/>
          </a:schemeClr>
        </a:solidFill>
      </dgm:spPr>
      <dgm:t>
        <a:bodyPr/>
        <a:lstStyle/>
        <a:p>
          <a:r>
            <a:rPr lang="en-US"/>
            <a:t>In-person training</a:t>
          </a:r>
        </a:p>
      </dgm:t>
    </dgm:pt>
    <dgm:pt modelId="{939EE5B6-B90F-4594-9B45-2D1A91F5B41B}" type="parTrans" cxnId="{007070FC-366C-44A3-AC62-A411992DC568}">
      <dgm:prSet/>
      <dgm:spPr>
        <a:solidFill>
          <a:schemeClr val="bg1"/>
        </a:solidFill>
      </dgm:spPr>
      <dgm:t>
        <a:bodyPr/>
        <a:lstStyle/>
        <a:p>
          <a:endParaRPr lang="en-US"/>
        </a:p>
      </dgm:t>
    </dgm:pt>
    <dgm:pt modelId="{C14CAD46-F088-4ABC-8356-C453D95632A3}" type="sibTrans" cxnId="{007070FC-366C-44A3-AC62-A411992DC568}">
      <dgm:prSet/>
      <dgm:spPr>
        <a:solidFill>
          <a:schemeClr val="bg1"/>
        </a:solidFill>
      </dgm:spPr>
      <dgm:t>
        <a:bodyPr/>
        <a:lstStyle/>
        <a:p>
          <a:endParaRPr lang="en-US"/>
        </a:p>
      </dgm:t>
    </dgm:pt>
    <dgm:pt modelId="{DFD33A22-ED4C-4C56-9D51-E79F6CC0C33B}">
      <dgm:prSet phldrT="[Text]"/>
      <dgm:spPr>
        <a:solidFill>
          <a:schemeClr val="accent2">
            <a:lumMod val="20000"/>
            <a:lumOff val="80000"/>
            <a:alpha val="90000"/>
          </a:schemeClr>
        </a:solidFill>
      </dgm:spPr>
      <dgm:t>
        <a:bodyPr/>
        <a:lstStyle/>
        <a:p>
          <a:r>
            <a:rPr lang="en-US"/>
            <a:t>Video conference</a:t>
          </a:r>
        </a:p>
      </dgm:t>
    </dgm:pt>
    <dgm:pt modelId="{DB712B58-831D-4049-B070-026973D4EE81}" type="parTrans" cxnId="{50BFCA4E-49C7-481F-A12C-C5350B6C3896}">
      <dgm:prSet/>
      <dgm:spPr/>
      <dgm:t>
        <a:bodyPr/>
        <a:lstStyle/>
        <a:p>
          <a:endParaRPr lang="en-US"/>
        </a:p>
      </dgm:t>
    </dgm:pt>
    <dgm:pt modelId="{6DDDF957-86CD-4AC0-823E-2A7A0AD3DB6C}" type="sibTrans" cxnId="{50BFCA4E-49C7-481F-A12C-C5350B6C3896}">
      <dgm:prSet/>
      <dgm:spPr>
        <a:solidFill>
          <a:schemeClr val="bg1"/>
        </a:solidFill>
      </dgm:spPr>
      <dgm:t>
        <a:bodyPr/>
        <a:lstStyle/>
        <a:p>
          <a:endParaRPr lang="en-US"/>
        </a:p>
      </dgm:t>
    </dgm:pt>
    <dgm:pt modelId="{3C085AC8-BEEE-44F1-A507-8E91FAACAB42}">
      <dgm:prSet phldrT="[Text]"/>
      <dgm:spPr>
        <a:solidFill>
          <a:schemeClr val="accent2">
            <a:lumMod val="20000"/>
            <a:lumOff val="80000"/>
            <a:alpha val="90000"/>
          </a:schemeClr>
        </a:solidFill>
      </dgm:spPr>
      <dgm:t>
        <a:bodyPr/>
        <a:lstStyle/>
        <a:p>
          <a:r>
            <a:rPr lang="en-US" err="1"/>
            <a:t>ComplainceWire</a:t>
          </a:r>
          <a:endParaRPr lang="en-US"/>
        </a:p>
      </dgm:t>
    </dgm:pt>
    <dgm:pt modelId="{DF3626DF-F740-4891-8F24-35F04DAC471E}" type="parTrans" cxnId="{62899A92-80B4-49A1-A817-CEBC8C94F9D5}">
      <dgm:prSet/>
      <dgm:spPr/>
      <dgm:t>
        <a:bodyPr/>
        <a:lstStyle/>
        <a:p>
          <a:endParaRPr lang="en-US"/>
        </a:p>
      </dgm:t>
    </dgm:pt>
    <dgm:pt modelId="{BFBA8781-C285-47F8-BE6C-F0EBE3460F32}" type="sibTrans" cxnId="{62899A92-80B4-49A1-A817-CEBC8C94F9D5}">
      <dgm:prSet/>
      <dgm:spPr/>
      <dgm:t>
        <a:bodyPr/>
        <a:lstStyle/>
        <a:p>
          <a:endParaRPr lang="en-US"/>
        </a:p>
      </dgm:t>
    </dgm:pt>
    <dgm:pt modelId="{3A99239D-1CBF-4ECB-A7B7-385136BB5D1D}">
      <dgm:prSet phldrT="[Text]"/>
      <dgm:spPr>
        <a:solidFill>
          <a:schemeClr val="accent2">
            <a:lumMod val="20000"/>
            <a:lumOff val="80000"/>
            <a:alpha val="90000"/>
          </a:schemeClr>
        </a:solidFill>
      </dgm:spPr>
      <dgm:t>
        <a:bodyPr/>
        <a:lstStyle/>
        <a:p>
          <a:r>
            <a:rPr lang="en-US"/>
            <a:t>Training videos</a:t>
          </a:r>
        </a:p>
      </dgm:t>
    </dgm:pt>
    <dgm:pt modelId="{C29C37D9-116E-4ECB-97B0-01B1B4B7FD0F}" type="parTrans" cxnId="{F537586E-E3C6-4282-BAC3-5D16AE6D8248}">
      <dgm:prSet/>
      <dgm:spPr/>
      <dgm:t>
        <a:bodyPr/>
        <a:lstStyle/>
        <a:p>
          <a:endParaRPr lang="en-US"/>
        </a:p>
      </dgm:t>
    </dgm:pt>
    <dgm:pt modelId="{2382D840-6FAB-4EA1-8D8E-D5103054BAE0}" type="sibTrans" cxnId="{F537586E-E3C6-4282-BAC3-5D16AE6D8248}">
      <dgm:prSet/>
      <dgm:spPr>
        <a:solidFill>
          <a:schemeClr val="bg1"/>
        </a:solidFill>
      </dgm:spPr>
      <dgm:t>
        <a:bodyPr/>
        <a:lstStyle/>
        <a:p>
          <a:endParaRPr lang="en-US"/>
        </a:p>
      </dgm:t>
    </dgm:pt>
    <dgm:pt modelId="{C7F80043-1049-4CB6-B511-9599C3683A03}" type="pres">
      <dgm:prSet presAssocID="{2986985B-0F2A-42A9-A590-C61E260318BA}" presName="Name0" presStyleCnt="0">
        <dgm:presLayoutVars>
          <dgm:dir/>
          <dgm:animLvl val="lvl"/>
          <dgm:resizeHandles val="exact"/>
        </dgm:presLayoutVars>
      </dgm:prSet>
      <dgm:spPr/>
    </dgm:pt>
    <dgm:pt modelId="{6E86967A-5037-43FF-8A60-425C773F5647}" type="pres">
      <dgm:prSet presAssocID="{20B9C066-FA39-4F59-83AE-DB78E642E508}" presName="vertFlow" presStyleCnt="0"/>
      <dgm:spPr/>
    </dgm:pt>
    <dgm:pt modelId="{6C036D24-F1C2-4D84-9826-F86D5B102E11}" type="pres">
      <dgm:prSet presAssocID="{20B9C066-FA39-4F59-83AE-DB78E642E508}" presName="header" presStyleLbl="node1" presStyleIdx="0" presStyleCnt="3"/>
      <dgm:spPr/>
    </dgm:pt>
    <dgm:pt modelId="{25FFE714-A800-487E-8719-1DF8D1727F45}" type="pres">
      <dgm:prSet presAssocID="{2832145E-8486-4874-961F-F55D5F40D524}" presName="parTrans" presStyleLbl="sibTrans2D1" presStyleIdx="0" presStyleCnt="14"/>
      <dgm:spPr/>
    </dgm:pt>
    <dgm:pt modelId="{87E33E82-ECF2-489D-A7C1-E2B71C496729}" type="pres">
      <dgm:prSet presAssocID="{287BD1F3-C4B6-43D8-8D57-19AC44A67540}" presName="child" presStyleLbl="alignAccFollowNode1" presStyleIdx="0" presStyleCnt="14">
        <dgm:presLayoutVars>
          <dgm:chMax val="0"/>
          <dgm:bulletEnabled val="1"/>
        </dgm:presLayoutVars>
      </dgm:prSet>
      <dgm:spPr/>
    </dgm:pt>
    <dgm:pt modelId="{1AA0902B-45F5-44B0-A74D-5491B1B905CC}" type="pres">
      <dgm:prSet presAssocID="{8B43C5C3-8B4F-4C84-B994-6E7C99A5FEDE}" presName="sibTrans" presStyleLbl="sibTrans2D1" presStyleIdx="1" presStyleCnt="14"/>
      <dgm:spPr/>
    </dgm:pt>
    <dgm:pt modelId="{82B5822B-788B-4CC2-94C7-DA25ED0855C8}" type="pres">
      <dgm:prSet presAssocID="{A220D102-0FB0-4416-AE66-62D566FDBEA0}" presName="child" presStyleLbl="alignAccFollowNode1" presStyleIdx="1" presStyleCnt="14">
        <dgm:presLayoutVars>
          <dgm:chMax val="0"/>
          <dgm:bulletEnabled val="1"/>
        </dgm:presLayoutVars>
      </dgm:prSet>
      <dgm:spPr/>
    </dgm:pt>
    <dgm:pt modelId="{5B917E98-55BD-4F2A-BF30-8084FCBF5DF2}" type="pres">
      <dgm:prSet presAssocID="{E6770C86-A723-4560-AB17-0E269FF7A322}" presName="sibTrans" presStyleLbl="sibTrans2D1" presStyleIdx="2" presStyleCnt="14"/>
      <dgm:spPr/>
    </dgm:pt>
    <dgm:pt modelId="{40FCAB2A-6D9F-4AF1-B4F3-3A0E7E238E3C}" type="pres">
      <dgm:prSet presAssocID="{586962EC-6744-448E-A27E-2699FAE146CB}" presName="child" presStyleLbl="alignAccFollowNode1" presStyleIdx="2" presStyleCnt="14">
        <dgm:presLayoutVars>
          <dgm:chMax val="0"/>
          <dgm:bulletEnabled val="1"/>
        </dgm:presLayoutVars>
      </dgm:prSet>
      <dgm:spPr/>
    </dgm:pt>
    <dgm:pt modelId="{13C0FB79-FBAD-4115-9BE0-A0C40CB6D840}" type="pres">
      <dgm:prSet presAssocID="{4D6B8255-8087-43BC-BFF9-0814BE559270}" presName="sibTrans" presStyleLbl="sibTrans2D1" presStyleIdx="3" presStyleCnt="14"/>
      <dgm:spPr/>
    </dgm:pt>
    <dgm:pt modelId="{D04BA0A1-6831-46CD-B644-67CF98C597A0}" type="pres">
      <dgm:prSet presAssocID="{AAA183A1-7C44-44D5-9FD8-B5E2FE8C9EA7}" presName="child" presStyleLbl="alignAccFollowNode1" presStyleIdx="3" presStyleCnt="14">
        <dgm:presLayoutVars>
          <dgm:chMax val="0"/>
          <dgm:bulletEnabled val="1"/>
        </dgm:presLayoutVars>
      </dgm:prSet>
      <dgm:spPr/>
    </dgm:pt>
    <dgm:pt modelId="{78A2354A-E531-4D37-A5C2-FEF4D69A1EC2}" type="pres">
      <dgm:prSet presAssocID="{8C616FC2-CB1D-4E5C-8074-ED2FA08F29CC}" presName="sibTrans" presStyleLbl="sibTrans2D1" presStyleIdx="4" presStyleCnt="14"/>
      <dgm:spPr/>
    </dgm:pt>
    <dgm:pt modelId="{E340CE46-9967-4B2F-A7D5-8BF114C525DB}" type="pres">
      <dgm:prSet presAssocID="{7B1A2726-4DD3-4677-88AD-5ADEBD8DD4CE}" presName="child" presStyleLbl="alignAccFollowNode1" presStyleIdx="4" presStyleCnt="14">
        <dgm:presLayoutVars>
          <dgm:chMax val="0"/>
          <dgm:bulletEnabled val="1"/>
        </dgm:presLayoutVars>
      </dgm:prSet>
      <dgm:spPr/>
    </dgm:pt>
    <dgm:pt modelId="{FFE0FA47-BAC8-4EF4-B55C-D2B4BB7164DF}" type="pres">
      <dgm:prSet presAssocID="{20B9C066-FA39-4F59-83AE-DB78E642E508}" presName="hSp" presStyleCnt="0"/>
      <dgm:spPr/>
    </dgm:pt>
    <dgm:pt modelId="{295BBFFE-3347-4003-B935-56C25C414DA0}" type="pres">
      <dgm:prSet presAssocID="{EE297006-0BDC-4C75-8126-F95077594185}" presName="vertFlow" presStyleCnt="0"/>
      <dgm:spPr/>
    </dgm:pt>
    <dgm:pt modelId="{D98D22B6-0AC6-4912-92E4-589AA6C6F83C}" type="pres">
      <dgm:prSet presAssocID="{EE297006-0BDC-4C75-8126-F95077594185}" presName="header" presStyleLbl="node1" presStyleIdx="1" presStyleCnt="3" custLinFactY="78610" custLinFactNeighborX="-875" custLinFactNeighborY="100000"/>
      <dgm:spPr/>
    </dgm:pt>
    <dgm:pt modelId="{288CB6AC-91B7-4805-8173-4D0FD5517DDA}" type="pres">
      <dgm:prSet presAssocID="{939EE5B6-B90F-4594-9B45-2D1A91F5B41B}" presName="parTrans" presStyleLbl="sibTrans2D1" presStyleIdx="5" presStyleCnt="14"/>
      <dgm:spPr/>
    </dgm:pt>
    <dgm:pt modelId="{41B354A5-394B-4501-AFD6-89D1487C3F34}" type="pres">
      <dgm:prSet presAssocID="{244AED42-F005-425E-AFC1-06A376323A25}" presName="child" presStyleLbl="alignAccFollowNode1" presStyleIdx="5" presStyleCnt="14" custLinFactY="78610" custLinFactNeighborX="-875" custLinFactNeighborY="100000">
        <dgm:presLayoutVars>
          <dgm:chMax val="0"/>
          <dgm:bulletEnabled val="1"/>
        </dgm:presLayoutVars>
      </dgm:prSet>
      <dgm:spPr/>
    </dgm:pt>
    <dgm:pt modelId="{6B2F789D-7FD1-4980-8058-906BC066FF69}" type="pres">
      <dgm:prSet presAssocID="{C14CAD46-F088-4ABC-8356-C453D95632A3}" presName="sibTrans" presStyleLbl="sibTrans2D1" presStyleIdx="6" presStyleCnt="14"/>
      <dgm:spPr/>
    </dgm:pt>
    <dgm:pt modelId="{E2A2C54A-F921-47F1-846E-51FC8E52894D}" type="pres">
      <dgm:prSet presAssocID="{DFD33A22-ED4C-4C56-9D51-E79F6CC0C33B}" presName="child" presStyleLbl="alignAccFollowNode1" presStyleIdx="6" presStyleCnt="14" custLinFactY="55415" custLinFactNeighborX="-875" custLinFactNeighborY="100000">
        <dgm:presLayoutVars>
          <dgm:chMax val="0"/>
          <dgm:bulletEnabled val="1"/>
        </dgm:presLayoutVars>
      </dgm:prSet>
      <dgm:spPr/>
    </dgm:pt>
    <dgm:pt modelId="{F8CD019F-B524-481C-9EC6-732AE1D5A999}" type="pres">
      <dgm:prSet presAssocID="{6DDDF957-86CD-4AC0-823E-2A7A0AD3DB6C}" presName="sibTrans" presStyleLbl="sibTrans2D1" presStyleIdx="7" presStyleCnt="14"/>
      <dgm:spPr/>
    </dgm:pt>
    <dgm:pt modelId="{2F727336-16E4-4C85-A8BC-152F3CA7CC29}" type="pres">
      <dgm:prSet presAssocID="{3A99239D-1CBF-4ECB-A7B7-385136BB5D1D}" presName="child" presStyleLbl="alignAccFollowNode1" presStyleIdx="7" presStyleCnt="14" custLinFactY="35515" custLinFactNeighborX="-609" custLinFactNeighborY="100000">
        <dgm:presLayoutVars>
          <dgm:chMax val="0"/>
          <dgm:bulletEnabled val="1"/>
        </dgm:presLayoutVars>
      </dgm:prSet>
      <dgm:spPr/>
    </dgm:pt>
    <dgm:pt modelId="{E172ABFB-0593-4E22-B863-F00032F4D055}" type="pres">
      <dgm:prSet presAssocID="{2382D840-6FAB-4EA1-8D8E-D5103054BAE0}" presName="sibTrans" presStyleLbl="sibTrans2D1" presStyleIdx="8" presStyleCnt="14"/>
      <dgm:spPr/>
    </dgm:pt>
    <dgm:pt modelId="{A36E36ED-D47D-4EBE-89FB-40E012FB3FA8}" type="pres">
      <dgm:prSet presAssocID="{3C085AC8-BEEE-44F1-A507-8E91FAACAB42}" presName="child" presStyleLbl="alignAccFollowNode1" presStyleIdx="8" presStyleCnt="14" custLinFactY="19625" custLinFactNeighborX="-875" custLinFactNeighborY="100000">
        <dgm:presLayoutVars>
          <dgm:chMax val="0"/>
          <dgm:bulletEnabled val="1"/>
        </dgm:presLayoutVars>
      </dgm:prSet>
      <dgm:spPr/>
    </dgm:pt>
    <dgm:pt modelId="{54A38860-18AA-4AAA-A713-38B4FBFAF390}" type="pres">
      <dgm:prSet presAssocID="{EE297006-0BDC-4C75-8126-F95077594185}" presName="hSp" presStyleCnt="0"/>
      <dgm:spPr/>
    </dgm:pt>
    <dgm:pt modelId="{9094A844-FC8C-4A4B-910D-002F7FD2A9C0}" type="pres">
      <dgm:prSet presAssocID="{27B24455-78D4-41E6-A3D1-24B6F259330C}" presName="vertFlow" presStyleCnt="0"/>
      <dgm:spPr/>
    </dgm:pt>
    <dgm:pt modelId="{664F6A7D-2942-43A9-91DD-8EFF7C5C8508}" type="pres">
      <dgm:prSet presAssocID="{27B24455-78D4-41E6-A3D1-24B6F259330C}" presName="header" presStyleLbl="node1" presStyleIdx="2" presStyleCnt="3"/>
      <dgm:spPr/>
    </dgm:pt>
    <dgm:pt modelId="{E490F49A-54E4-4D8C-844A-E0EB9308D85B}" type="pres">
      <dgm:prSet presAssocID="{1BA3FDF3-9D9E-4F64-B129-B957125490A3}" presName="parTrans" presStyleLbl="sibTrans2D1" presStyleIdx="9" presStyleCnt="14"/>
      <dgm:spPr/>
    </dgm:pt>
    <dgm:pt modelId="{E282F10C-B6D5-42F6-AEBB-78C0215A38D1}" type="pres">
      <dgm:prSet presAssocID="{3E3A5F4A-BF3D-4253-B46D-52F0B2CA3980}" presName="child" presStyleLbl="alignAccFollowNode1" presStyleIdx="9" presStyleCnt="14">
        <dgm:presLayoutVars>
          <dgm:chMax val="0"/>
          <dgm:bulletEnabled val="1"/>
        </dgm:presLayoutVars>
      </dgm:prSet>
      <dgm:spPr/>
    </dgm:pt>
    <dgm:pt modelId="{F6753A02-77B1-4AB4-9CE0-8EAE091E4F04}" type="pres">
      <dgm:prSet presAssocID="{DFC8933E-34AB-44CF-B8C1-494AA1116CB8}" presName="sibTrans" presStyleLbl="sibTrans2D1" presStyleIdx="10" presStyleCnt="14"/>
      <dgm:spPr/>
    </dgm:pt>
    <dgm:pt modelId="{30441F96-3F5D-42DF-A09D-1D43E544157A}" type="pres">
      <dgm:prSet presAssocID="{EED38B1A-89EF-44C1-8EA6-3EA8FE46DE1A}" presName="child" presStyleLbl="alignAccFollowNode1" presStyleIdx="10" presStyleCnt="14">
        <dgm:presLayoutVars>
          <dgm:chMax val="0"/>
          <dgm:bulletEnabled val="1"/>
        </dgm:presLayoutVars>
      </dgm:prSet>
      <dgm:spPr/>
    </dgm:pt>
    <dgm:pt modelId="{27913B9D-15E3-46D3-98EC-2FA0CE9C67CD}" type="pres">
      <dgm:prSet presAssocID="{28BF0B0D-A7CC-4679-80BA-228CF3DD2BCC}" presName="sibTrans" presStyleLbl="sibTrans2D1" presStyleIdx="11" presStyleCnt="14"/>
      <dgm:spPr/>
    </dgm:pt>
    <dgm:pt modelId="{529664E2-90CE-46D8-9225-376FF5803609}" type="pres">
      <dgm:prSet presAssocID="{0AA41BFE-3586-4E3F-A8A2-2D8427BC061B}" presName="child" presStyleLbl="alignAccFollowNode1" presStyleIdx="11" presStyleCnt="14">
        <dgm:presLayoutVars>
          <dgm:chMax val="0"/>
          <dgm:bulletEnabled val="1"/>
        </dgm:presLayoutVars>
      </dgm:prSet>
      <dgm:spPr/>
    </dgm:pt>
    <dgm:pt modelId="{37354D8B-398E-409F-A9F4-4F393C91D737}" type="pres">
      <dgm:prSet presAssocID="{652BC5B9-D0F3-4B40-A395-30BB9902C327}" presName="sibTrans" presStyleLbl="sibTrans2D1" presStyleIdx="12" presStyleCnt="14"/>
      <dgm:spPr/>
    </dgm:pt>
    <dgm:pt modelId="{7D31E058-487A-4783-A802-0FA9930226B2}" type="pres">
      <dgm:prSet presAssocID="{0EA14565-C843-440F-B589-1AEA5EB09FF1}" presName="child" presStyleLbl="alignAccFollowNode1" presStyleIdx="12" presStyleCnt="14">
        <dgm:presLayoutVars>
          <dgm:chMax val="0"/>
          <dgm:bulletEnabled val="1"/>
        </dgm:presLayoutVars>
      </dgm:prSet>
      <dgm:spPr/>
    </dgm:pt>
    <dgm:pt modelId="{199A5765-A43D-4AF7-A6D7-11BCDD5B8AD2}" type="pres">
      <dgm:prSet presAssocID="{3E12738E-7F0B-44C6-8F6E-D3D8B2C0D96E}" presName="sibTrans" presStyleLbl="sibTrans2D1" presStyleIdx="13" presStyleCnt="14"/>
      <dgm:spPr/>
    </dgm:pt>
    <dgm:pt modelId="{3A94A99F-C751-476B-93CA-16F325AAA65C}" type="pres">
      <dgm:prSet presAssocID="{B5D86807-76F3-4572-B03E-49AFE65E1FA4}" presName="child" presStyleLbl="alignAccFollowNode1" presStyleIdx="13" presStyleCnt="14">
        <dgm:presLayoutVars>
          <dgm:chMax val="0"/>
          <dgm:bulletEnabled val="1"/>
        </dgm:presLayoutVars>
      </dgm:prSet>
      <dgm:spPr/>
    </dgm:pt>
  </dgm:ptLst>
  <dgm:cxnLst>
    <dgm:cxn modelId="{BA150D02-2FEB-407B-A604-618B5861ADEB}" type="presOf" srcId="{DFD33A22-ED4C-4C56-9D51-E79F6CC0C33B}" destId="{E2A2C54A-F921-47F1-846E-51FC8E52894D}" srcOrd="0" destOrd="0" presId="urn:microsoft.com/office/officeart/2005/8/layout/lProcess1"/>
    <dgm:cxn modelId="{A256EA06-0E67-4D3B-84F6-E17F91FEB60C}" srcId="{20B9C066-FA39-4F59-83AE-DB78E642E508}" destId="{586962EC-6744-448E-A27E-2699FAE146CB}" srcOrd="2" destOrd="0" parTransId="{28BAD60A-278F-4AD4-88C4-FBE03310BA6D}" sibTransId="{4D6B8255-8087-43BC-BFF9-0814BE559270}"/>
    <dgm:cxn modelId="{3F30850A-60D4-4F26-A1EB-F5691960C414}" type="presOf" srcId="{DFC8933E-34AB-44CF-B8C1-494AA1116CB8}" destId="{F6753A02-77B1-4AB4-9CE0-8EAE091E4F04}" srcOrd="0" destOrd="0" presId="urn:microsoft.com/office/officeart/2005/8/layout/lProcess1"/>
    <dgm:cxn modelId="{C0E5610B-9094-4A42-B836-AD30A0AFFD2B}" type="presOf" srcId="{586962EC-6744-448E-A27E-2699FAE146CB}" destId="{40FCAB2A-6D9F-4AF1-B4F3-3A0E7E238E3C}" srcOrd="0" destOrd="0" presId="urn:microsoft.com/office/officeart/2005/8/layout/lProcess1"/>
    <dgm:cxn modelId="{DADA9F10-0005-4B4B-997D-FC21F7B096DD}" type="presOf" srcId="{652BC5B9-D0F3-4B40-A395-30BB9902C327}" destId="{37354D8B-398E-409F-A9F4-4F393C91D737}" srcOrd="0" destOrd="0" presId="urn:microsoft.com/office/officeart/2005/8/layout/lProcess1"/>
    <dgm:cxn modelId="{B47D2818-5475-4DA9-89D3-86474C503E2C}" type="presOf" srcId="{8C616FC2-CB1D-4E5C-8074-ED2FA08F29CC}" destId="{78A2354A-E531-4D37-A5C2-FEF4D69A1EC2}" srcOrd="0" destOrd="0" presId="urn:microsoft.com/office/officeart/2005/8/layout/lProcess1"/>
    <dgm:cxn modelId="{9164C32E-C2D2-47CE-B4CA-2774F77D313A}" type="presOf" srcId="{8B43C5C3-8B4F-4C84-B994-6E7C99A5FEDE}" destId="{1AA0902B-45F5-44B0-A74D-5491B1B905CC}" srcOrd="0" destOrd="0" presId="urn:microsoft.com/office/officeart/2005/8/layout/lProcess1"/>
    <dgm:cxn modelId="{B542F12F-3A7B-4839-AD9D-8D4E42AC3CF6}" type="presOf" srcId="{EED38B1A-89EF-44C1-8EA6-3EA8FE46DE1A}" destId="{30441F96-3F5D-42DF-A09D-1D43E544157A}" srcOrd="0" destOrd="0" presId="urn:microsoft.com/office/officeart/2005/8/layout/lProcess1"/>
    <dgm:cxn modelId="{7B89453C-BDBB-496D-A0EB-D254505B2CB3}" type="presOf" srcId="{3E12738E-7F0B-44C6-8F6E-D3D8B2C0D96E}" destId="{199A5765-A43D-4AF7-A6D7-11BCDD5B8AD2}" srcOrd="0" destOrd="0" presId="urn:microsoft.com/office/officeart/2005/8/layout/lProcess1"/>
    <dgm:cxn modelId="{3AD8523C-599D-4CEA-96EA-1949100CFD2C}" type="presOf" srcId="{20B9C066-FA39-4F59-83AE-DB78E642E508}" destId="{6C036D24-F1C2-4D84-9826-F86D5B102E11}" srcOrd="0" destOrd="0" presId="urn:microsoft.com/office/officeart/2005/8/layout/lProcess1"/>
    <dgm:cxn modelId="{238C643D-3FB2-406A-814A-0600CE6847E5}" srcId="{2986985B-0F2A-42A9-A590-C61E260318BA}" destId="{EE297006-0BDC-4C75-8126-F95077594185}" srcOrd="1" destOrd="0" parTransId="{868C47B5-A46E-40E8-81CC-1D5253D1318F}" sibTransId="{2C9F3E9A-BE1B-45DB-8257-16410CB077DD}"/>
    <dgm:cxn modelId="{8F3F5D3E-DD4F-4C05-9D28-E9EFC6C9B695}" type="presOf" srcId="{244AED42-F005-425E-AFC1-06A376323A25}" destId="{41B354A5-394B-4501-AFD6-89D1487C3F34}" srcOrd="0" destOrd="0" presId="urn:microsoft.com/office/officeart/2005/8/layout/lProcess1"/>
    <dgm:cxn modelId="{F37E6666-3A30-4183-9E84-10228EFBBFC5}" type="presOf" srcId="{A220D102-0FB0-4416-AE66-62D566FDBEA0}" destId="{82B5822B-788B-4CC2-94C7-DA25ED0855C8}" srcOrd="0" destOrd="0" presId="urn:microsoft.com/office/officeart/2005/8/layout/lProcess1"/>
    <dgm:cxn modelId="{DD987148-739C-4365-B66A-5DFBD6F4C256}" type="presOf" srcId="{AAA183A1-7C44-44D5-9FD8-B5E2FE8C9EA7}" destId="{D04BA0A1-6831-46CD-B644-67CF98C597A0}" srcOrd="0" destOrd="0" presId="urn:microsoft.com/office/officeart/2005/8/layout/lProcess1"/>
    <dgm:cxn modelId="{12B18D48-2D45-475F-9FF3-7ECDF8576DD4}" srcId="{20B9C066-FA39-4F59-83AE-DB78E642E508}" destId="{A220D102-0FB0-4416-AE66-62D566FDBEA0}" srcOrd="1" destOrd="0" parTransId="{909FCAE2-073A-4759-BE89-7B688D538BCF}" sibTransId="{E6770C86-A723-4560-AB17-0E269FF7A322}"/>
    <dgm:cxn modelId="{FDC82469-F99D-4481-9308-E8D1E4660F28}" type="presOf" srcId="{0AA41BFE-3586-4E3F-A8A2-2D8427BC061B}" destId="{529664E2-90CE-46D8-9225-376FF5803609}" srcOrd="0" destOrd="0" presId="urn:microsoft.com/office/officeart/2005/8/layout/lProcess1"/>
    <dgm:cxn modelId="{F537586E-E3C6-4282-BAC3-5D16AE6D8248}" srcId="{EE297006-0BDC-4C75-8126-F95077594185}" destId="{3A99239D-1CBF-4ECB-A7B7-385136BB5D1D}" srcOrd="2" destOrd="0" parTransId="{C29C37D9-116E-4ECB-97B0-01B1B4B7FD0F}" sibTransId="{2382D840-6FAB-4EA1-8D8E-D5103054BAE0}"/>
    <dgm:cxn modelId="{50BFCA4E-49C7-481F-A12C-C5350B6C3896}" srcId="{EE297006-0BDC-4C75-8126-F95077594185}" destId="{DFD33A22-ED4C-4C56-9D51-E79F6CC0C33B}" srcOrd="1" destOrd="0" parTransId="{DB712B58-831D-4049-B070-026973D4EE81}" sibTransId="{6DDDF957-86CD-4AC0-823E-2A7A0AD3DB6C}"/>
    <dgm:cxn modelId="{BFBA3072-BC4C-450C-AD5C-D180B95AFCCA}" type="presOf" srcId="{E6770C86-A723-4560-AB17-0E269FF7A322}" destId="{5B917E98-55BD-4F2A-BF30-8084FCBF5DF2}" srcOrd="0" destOrd="0" presId="urn:microsoft.com/office/officeart/2005/8/layout/lProcess1"/>
    <dgm:cxn modelId="{59420E73-317B-4B92-9DF6-E25D00FA3266}" type="presOf" srcId="{4D6B8255-8087-43BC-BFF9-0814BE559270}" destId="{13C0FB79-FBAD-4115-9BE0-A0C40CB6D840}" srcOrd="0" destOrd="0" presId="urn:microsoft.com/office/officeart/2005/8/layout/lProcess1"/>
    <dgm:cxn modelId="{C3E3F154-F0D4-4ECC-8D68-160CC5110234}" srcId="{20B9C066-FA39-4F59-83AE-DB78E642E508}" destId="{AAA183A1-7C44-44D5-9FD8-B5E2FE8C9EA7}" srcOrd="3" destOrd="0" parTransId="{61D79CF6-6A85-470F-A4E7-B2B23ED5A38C}" sibTransId="{8C616FC2-CB1D-4E5C-8074-ED2FA08F29CC}"/>
    <dgm:cxn modelId="{A9F0DE77-8713-4BBD-AD7A-4841DC23B0FE}" srcId="{20B9C066-FA39-4F59-83AE-DB78E642E508}" destId="{7B1A2726-4DD3-4677-88AD-5ADEBD8DD4CE}" srcOrd="4" destOrd="0" parTransId="{1A35271E-61A6-4D0B-8B36-137387B1960A}" sibTransId="{38CF3B3C-E1AD-4C9C-A5A4-0004322B7380}"/>
    <dgm:cxn modelId="{F4D7D758-53C2-4633-B056-B5DC3EC49AB4}" type="presOf" srcId="{2832145E-8486-4874-961F-F55D5F40D524}" destId="{25FFE714-A800-487E-8719-1DF8D1727F45}" srcOrd="0" destOrd="0" presId="urn:microsoft.com/office/officeart/2005/8/layout/lProcess1"/>
    <dgm:cxn modelId="{3FCEA87D-0243-4E88-979C-CB52C0AC745A}" type="presOf" srcId="{EE297006-0BDC-4C75-8126-F95077594185}" destId="{D98D22B6-0AC6-4912-92E4-589AA6C6F83C}" srcOrd="0" destOrd="0" presId="urn:microsoft.com/office/officeart/2005/8/layout/lProcess1"/>
    <dgm:cxn modelId="{85A6857E-91C9-4BA4-88A4-7F7A4F423131}" srcId="{27B24455-78D4-41E6-A3D1-24B6F259330C}" destId="{3E3A5F4A-BF3D-4253-B46D-52F0B2CA3980}" srcOrd="0" destOrd="0" parTransId="{1BA3FDF3-9D9E-4F64-B129-B957125490A3}" sibTransId="{DFC8933E-34AB-44CF-B8C1-494AA1116CB8}"/>
    <dgm:cxn modelId="{8716A580-8998-4DE1-BAF5-2A9C38750D4A}" srcId="{27B24455-78D4-41E6-A3D1-24B6F259330C}" destId="{0AA41BFE-3586-4E3F-A8A2-2D8427BC061B}" srcOrd="2" destOrd="0" parTransId="{A7D1E33F-C139-4D9A-BDE2-46E0B597F953}" sibTransId="{652BC5B9-D0F3-4B40-A395-30BB9902C327}"/>
    <dgm:cxn modelId="{703A5882-4C16-409E-A44C-76BC0410AB4B}" type="presOf" srcId="{3E3A5F4A-BF3D-4253-B46D-52F0B2CA3980}" destId="{E282F10C-B6D5-42F6-AEBB-78C0215A38D1}" srcOrd="0" destOrd="0" presId="urn:microsoft.com/office/officeart/2005/8/layout/lProcess1"/>
    <dgm:cxn modelId="{693AC687-48E4-4290-B469-72FE5BBBC0E6}" srcId="{2986985B-0F2A-42A9-A590-C61E260318BA}" destId="{20B9C066-FA39-4F59-83AE-DB78E642E508}" srcOrd="0" destOrd="0" parTransId="{B5C35401-8DDA-4AE2-B7D4-7D94D06F8068}" sibTransId="{EABCA495-708B-4045-BC50-F0CD7BBE3B22}"/>
    <dgm:cxn modelId="{0B724B88-FD61-4EF9-84FC-66548A18AE56}" srcId="{20B9C066-FA39-4F59-83AE-DB78E642E508}" destId="{287BD1F3-C4B6-43D8-8D57-19AC44A67540}" srcOrd="0" destOrd="0" parTransId="{2832145E-8486-4874-961F-F55D5F40D524}" sibTransId="{8B43C5C3-8B4F-4C84-B994-6E7C99A5FEDE}"/>
    <dgm:cxn modelId="{B248F08A-A9F0-4E8D-B2D2-4F5AD37970FC}" type="presOf" srcId="{2382D840-6FAB-4EA1-8D8E-D5103054BAE0}" destId="{E172ABFB-0593-4E22-B863-F00032F4D055}" srcOrd="0" destOrd="0" presId="urn:microsoft.com/office/officeart/2005/8/layout/lProcess1"/>
    <dgm:cxn modelId="{8434498B-2254-4605-8B09-F9F5C5352113}" type="presOf" srcId="{3A99239D-1CBF-4ECB-A7B7-385136BB5D1D}" destId="{2F727336-16E4-4C85-A8BC-152F3CA7CC29}" srcOrd="0" destOrd="0" presId="urn:microsoft.com/office/officeart/2005/8/layout/lProcess1"/>
    <dgm:cxn modelId="{EBBFC88B-DA3F-4550-9632-89379A93FE77}" type="presOf" srcId="{7B1A2726-4DD3-4677-88AD-5ADEBD8DD4CE}" destId="{E340CE46-9967-4B2F-A7D5-8BF114C525DB}" srcOrd="0" destOrd="0" presId="urn:microsoft.com/office/officeart/2005/8/layout/lProcess1"/>
    <dgm:cxn modelId="{D9862692-45B2-4942-A44C-056E25E93886}" type="presOf" srcId="{939EE5B6-B90F-4594-9B45-2D1A91F5B41B}" destId="{288CB6AC-91B7-4805-8173-4D0FD5517DDA}" srcOrd="0" destOrd="0" presId="urn:microsoft.com/office/officeart/2005/8/layout/lProcess1"/>
    <dgm:cxn modelId="{62899A92-80B4-49A1-A817-CEBC8C94F9D5}" srcId="{EE297006-0BDC-4C75-8126-F95077594185}" destId="{3C085AC8-BEEE-44F1-A507-8E91FAACAB42}" srcOrd="3" destOrd="0" parTransId="{DF3626DF-F740-4891-8F24-35F04DAC471E}" sibTransId="{BFBA8781-C285-47F8-BE6C-F0EBE3460F32}"/>
    <dgm:cxn modelId="{E694B993-53C4-4F0C-AD2A-D21CC10D140E}" type="presOf" srcId="{27B24455-78D4-41E6-A3D1-24B6F259330C}" destId="{664F6A7D-2942-43A9-91DD-8EFF7C5C8508}" srcOrd="0" destOrd="0" presId="urn:microsoft.com/office/officeart/2005/8/layout/lProcess1"/>
    <dgm:cxn modelId="{C7916197-D61E-42D9-A0FE-8E767DB68227}" srcId="{27B24455-78D4-41E6-A3D1-24B6F259330C}" destId="{B5D86807-76F3-4572-B03E-49AFE65E1FA4}" srcOrd="4" destOrd="0" parTransId="{FBE2221F-BE6B-4B4A-ADED-B11B7CABAD34}" sibTransId="{863E4E21-31F0-4B71-943A-94802D5CAFC0}"/>
    <dgm:cxn modelId="{3CDB74A2-8899-42D8-82C2-010C1B5CA9D3}" type="presOf" srcId="{6DDDF957-86CD-4AC0-823E-2A7A0AD3DB6C}" destId="{F8CD019F-B524-481C-9EC6-732AE1D5A999}" srcOrd="0" destOrd="0" presId="urn:microsoft.com/office/officeart/2005/8/layout/lProcess1"/>
    <dgm:cxn modelId="{5BF0A1BA-9951-4291-B38E-270709E8CDD8}" type="presOf" srcId="{3C085AC8-BEEE-44F1-A507-8E91FAACAB42}" destId="{A36E36ED-D47D-4EBE-89FB-40E012FB3FA8}" srcOrd="0" destOrd="0" presId="urn:microsoft.com/office/officeart/2005/8/layout/lProcess1"/>
    <dgm:cxn modelId="{396A75BB-B64F-4DEA-A6D3-B82E26988335}" srcId="{27B24455-78D4-41E6-A3D1-24B6F259330C}" destId="{EED38B1A-89EF-44C1-8EA6-3EA8FE46DE1A}" srcOrd="1" destOrd="0" parTransId="{C9B1714C-DE03-461B-93B0-C2FD136174A1}" sibTransId="{28BF0B0D-A7CC-4679-80BA-228CF3DD2BCC}"/>
    <dgm:cxn modelId="{471D98C6-E488-436A-BB1B-74FABC1E1198}" type="presOf" srcId="{0EA14565-C843-440F-B589-1AEA5EB09FF1}" destId="{7D31E058-487A-4783-A802-0FA9930226B2}" srcOrd="0" destOrd="0" presId="urn:microsoft.com/office/officeart/2005/8/layout/lProcess1"/>
    <dgm:cxn modelId="{DE6774CB-3866-4C6F-8967-70557073ABD0}" srcId="{27B24455-78D4-41E6-A3D1-24B6F259330C}" destId="{0EA14565-C843-440F-B589-1AEA5EB09FF1}" srcOrd="3" destOrd="0" parTransId="{A193D74D-6B09-4709-9402-CCFA1F38DF39}" sibTransId="{3E12738E-7F0B-44C6-8F6E-D3D8B2C0D96E}"/>
    <dgm:cxn modelId="{5AAD8CCD-4A16-4B0D-814C-DA521BCFA853}" type="presOf" srcId="{28BF0B0D-A7CC-4679-80BA-228CF3DD2BCC}" destId="{27913B9D-15E3-46D3-98EC-2FA0CE9C67CD}" srcOrd="0" destOrd="0" presId="urn:microsoft.com/office/officeart/2005/8/layout/lProcess1"/>
    <dgm:cxn modelId="{94CFDBCE-89E3-4FD8-9CDC-3AE1D7855E0F}" type="presOf" srcId="{1BA3FDF3-9D9E-4F64-B129-B957125490A3}" destId="{E490F49A-54E4-4D8C-844A-E0EB9308D85B}" srcOrd="0" destOrd="0" presId="urn:microsoft.com/office/officeart/2005/8/layout/lProcess1"/>
    <dgm:cxn modelId="{EE7980DE-59D7-4DB0-A36F-A08EC32C8FFA}" type="presOf" srcId="{B5D86807-76F3-4572-B03E-49AFE65E1FA4}" destId="{3A94A99F-C751-476B-93CA-16F325AAA65C}" srcOrd="0" destOrd="0" presId="urn:microsoft.com/office/officeart/2005/8/layout/lProcess1"/>
    <dgm:cxn modelId="{D1CEA2E3-9074-428F-AE60-52A9C83AEFF6}" type="presOf" srcId="{2986985B-0F2A-42A9-A590-C61E260318BA}" destId="{C7F80043-1049-4CB6-B511-9599C3683A03}" srcOrd="0" destOrd="0" presId="urn:microsoft.com/office/officeart/2005/8/layout/lProcess1"/>
    <dgm:cxn modelId="{2B0C7CF3-BDCC-49AD-B35C-94BFCD79DC2F}" srcId="{2986985B-0F2A-42A9-A590-C61E260318BA}" destId="{27B24455-78D4-41E6-A3D1-24B6F259330C}" srcOrd="2" destOrd="0" parTransId="{99CE3960-15F0-4AC8-A1AF-8DE6F87386E5}" sibTransId="{7F40E50E-4A00-4F72-B413-CAE93410E0B7}"/>
    <dgm:cxn modelId="{F9BBDFF4-EA18-44EA-9CAB-D3479E4CEAE0}" type="presOf" srcId="{287BD1F3-C4B6-43D8-8D57-19AC44A67540}" destId="{87E33E82-ECF2-489D-A7C1-E2B71C496729}" srcOrd="0" destOrd="0" presId="urn:microsoft.com/office/officeart/2005/8/layout/lProcess1"/>
    <dgm:cxn modelId="{007070FC-366C-44A3-AC62-A411992DC568}" srcId="{EE297006-0BDC-4C75-8126-F95077594185}" destId="{244AED42-F005-425E-AFC1-06A376323A25}" srcOrd="0" destOrd="0" parTransId="{939EE5B6-B90F-4594-9B45-2D1A91F5B41B}" sibTransId="{C14CAD46-F088-4ABC-8356-C453D95632A3}"/>
    <dgm:cxn modelId="{246CC6FD-6446-470F-AC2C-EC66F100DF52}" type="presOf" srcId="{C14CAD46-F088-4ABC-8356-C453D95632A3}" destId="{6B2F789D-7FD1-4980-8058-906BC066FF69}" srcOrd="0" destOrd="0" presId="urn:microsoft.com/office/officeart/2005/8/layout/lProcess1"/>
    <dgm:cxn modelId="{949D95E2-74B8-4B56-B1DF-E1435848C18D}" type="presParOf" srcId="{C7F80043-1049-4CB6-B511-9599C3683A03}" destId="{6E86967A-5037-43FF-8A60-425C773F5647}" srcOrd="0" destOrd="0" presId="urn:microsoft.com/office/officeart/2005/8/layout/lProcess1"/>
    <dgm:cxn modelId="{15E24C38-EE4C-4D97-B36D-0D1AD8101B1E}" type="presParOf" srcId="{6E86967A-5037-43FF-8A60-425C773F5647}" destId="{6C036D24-F1C2-4D84-9826-F86D5B102E11}" srcOrd="0" destOrd="0" presId="urn:microsoft.com/office/officeart/2005/8/layout/lProcess1"/>
    <dgm:cxn modelId="{93AA00A4-0540-4344-82D2-2EB51FFCDD2D}" type="presParOf" srcId="{6E86967A-5037-43FF-8A60-425C773F5647}" destId="{25FFE714-A800-487E-8719-1DF8D1727F45}" srcOrd="1" destOrd="0" presId="urn:microsoft.com/office/officeart/2005/8/layout/lProcess1"/>
    <dgm:cxn modelId="{B1563F71-ADE4-459C-B84A-B584CD12FE1B}" type="presParOf" srcId="{6E86967A-5037-43FF-8A60-425C773F5647}" destId="{87E33E82-ECF2-489D-A7C1-E2B71C496729}" srcOrd="2" destOrd="0" presId="urn:microsoft.com/office/officeart/2005/8/layout/lProcess1"/>
    <dgm:cxn modelId="{ACB41C1A-5D94-46B0-A55A-7B6F5C402DB2}" type="presParOf" srcId="{6E86967A-5037-43FF-8A60-425C773F5647}" destId="{1AA0902B-45F5-44B0-A74D-5491B1B905CC}" srcOrd="3" destOrd="0" presId="urn:microsoft.com/office/officeart/2005/8/layout/lProcess1"/>
    <dgm:cxn modelId="{9740A9F9-7BC6-40A0-ACBF-A0E0849C8AB4}" type="presParOf" srcId="{6E86967A-5037-43FF-8A60-425C773F5647}" destId="{82B5822B-788B-4CC2-94C7-DA25ED0855C8}" srcOrd="4" destOrd="0" presId="urn:microsoft.com/office/officeart/2005/8/layout/lProcess1"/>
    <dgm:cxn modelId="{34BAFBAD-237E-4272-B363-078645D46482}" type="presParOf" srcId="{6E86967A-5037-43FF-8A60-425C773F5647}" destId="{5B917E98-55BD-4F2A-BF30-8084FCBF5DF2}" srcOrd="5" destOrd="0" presId="urn:microsoft.com/office/officeart/2005/8/layout/lProcess1"/>
    <dgm:cxn modelId="{34CCC5E2-A9D6-46ED-8B45-623A132B32A5}" type="presParOf" srcId="{6E86967A-5037-43FF-8A60-425C773F5647}" destId="{40FCAB2A-6D9F-4AF1-B4F3-3A0E7E238E3C}" srcOrd="6" destOrd="0" presId="urn:microsoft.com/office/officeart/2005/8/layout/lProcess1"/>
    <dgm:cxn modelId="{64F66C0B-9D83-4F0D-9AB8-904DAEAAEDCD}" type="presParOf" srcId="{6E86967A-5037-43FF-8A60-425C773F5647}" destId="{13C0FB79-FBAD-4115-9BE0-A0C40CB6D840}" srcOrd="7" destOrd="0" presId="urn:microsoft.com/office/officeart/2005/8/layout/lProcess1"/>
    <dgm:cxn modelId="{9519D78A-2D07-4F91-9AA3-15D18B352452}" type="presParOf" srcId="{6E86967A-5037-43FF-8A60-425C773F5647}" destId="{D04BA0A1-6831-46CD-B644-67CF98C597A0}" srcOrd="8" destOrd="0" presId="urn:microsoft.com/office/officeart/2005/8/layout/lProcess1"/>
    <dgm:cxn modelId="{8152BEEB-15BF-4253-B83C-9A8CF0F846CD}" type="presParOf" srcId="{6E86967A-5037-43FF-8A60-425C773F5647}" destId="{78A2354A-E531-4D37-A5C2-FEF4D69A1EC2}" srcOrd="9" destOrd="0" presId="urn:microsoft.com/office/officeart/2005/8/layout/lProcess1"/>
    <dgm:cxn modelId="{51DC585B-FEFA-48E0-BB21-AF499B0FAA12}" type="presParOf" srcId="{6E86967A-5037-43FF-8A60-425C773F5647}" destId="{E340CE46-9967-4B2F-A7D5-8BF114C525DB}" srcOrd="10" destOrd="0" presId="urn:microsoft.com/office/officeart/2005/8/layout/lProcess1"/>
    <dgm:cxn modelId="{AFBBD08D-4C48-473C-91A5-09ADFD4CD7C0}" type="presParOf" srcId="{C7F80043-1049-4CB6-B511-9599C3683A03}" destId="{FFE0FA47-BAC8-4EF4-B55C-D2B4BB7164DF}" srcOrd="1" destOrd="0" presId="urn:microsoft.com/office/officeart/2005/8/layout/lProcess1"/>
    <dgm:cxn modelId="{8DAA241A-04F4-41F1-A94D-F8667D03BACA}" type="presParOf" srcId="{C7F80043-1049-4CB6-B511-9599C3683A03}" destId="{295BBFFE-3347-4003-B935-56C25C414DA0}" srcOrd="2" destOrd="0" presId="urn:microsoft.com/office/officeart/2005/8/layout/lProcess1"/>
    <dgm:cxn modelId="{50022F38-5A69-4621-95BF-0C1408B8462E}" type="presParOf" srcId="{295BBFFE-3347-4003-B935-56C25C414DA0}" destId="{D98D22B6-0AC6-4912-92E4-589AA6C6F83C}" srcOrd="0" destOrd="0" presId="urn:microsoft.com/office/officeart/2005/8/layout/lProcess1"/>
    <dgm:cxn modelId="{33BB984F-CBA1-4D67-81F2-0518B115AEDA}" type="presParOf" srcId="{295BBFFE-3347-4003-B935-56C25C414DA0}" destId="{288CB6AC-91B7-4805-8173-4D0FD5517DDA}" srcOrd="1" destOrd="0" presId="urn:microsoft.com/office/officeart/2005/8/layout/lProcess1"/>
    <dgm:cxn modelId="{74214FDF-5573-46AC-ABAD-7ABE44BE4CB5}" type="presParOf" srcId="{295BBFFE-3347-4003-B935-56C25C414DA0}" destId="{41B354A5-394B-4501-AFD6-89D1487C3F34}" srcOrd="2" destOrd="0" presId="urn:microsoft.com/office/officeart/2005/8/layout/lProcess1"/>
    <dgm:cxn modelId="{8A3B3684-791F-43A8-82D9-9752CC4A0967}" type="presParOf" srcId="{295BBFFE-3347-4003-B935-56C25C414DA0}" destId="{6B2F789D-7FD1-4980-8058-906BC066FF69}" srcOrd="3" destOrd="0" presId="urn:microsoft.com/office/officeart/2005/8/layout/lProcess1"/>
    <dgm:cxn modelId="{E487CB0B-7AED-4181-BF14-C9A438D05916}" type="presParOf" srcId="{295BBFFE-3347-4003-B935-56C25C414DA0}" destId="{E2A2C54A-F921-47F1-846E-51FC8E52894D}" srcOrd="4" destOrd="0" presId="urn:microsoft.com/office/officeart/2005/8/layout/lProcess1"/>
    <dgm:cxn modelId="{AB46E457-E28A-4CF9-9A5A-EB4ED24B5C72}" type="presParOf" srcId="{295BBFFE-3347-4003-B935-56C25C414DA0}" destId="{F8CD019F-B524-481C-9EC6-732AE1D5A999}" srcOrd="5" destOrd="0" presId="urn:microsoft.com/office/officeart/2005/8/layout/lProcess1"/>
    <dgm:cxn modelId="{1D7FB15F-9362-45FB-BB99-812F3D41E47B}" type="presParOf" srcId="{295BBFFE-3347-4003-B935-56C25C414DA0}" destId="{2F727336-16E4-4C85-A8BC-152F3CA7CC29}" srcOrd="6" destOrd="0" presId="urn:microsoft.com/office/officeart/2005/8/layout/lProcess1"/>
    <dgm:cxn modelId="{3947F083-4EC0-4F5E-82C2-B73AEA4E36BB}" type="presParOf" srcId="{295BBFFE-3347-4003-B935-56C25C414DA0}" destId="{E172ABFB-0593-4E22-B863-F00032F4D055}" srcOrd="7" destOrd="0" presId="urn:microsoft.com/office/officeart/2005/8/layout/lProcess1"/>
    <dgm:cxn modelId="{75D50614-C00F-418C-9DC8-D3F00F4FBB47}" type="presParOf" srcId="{295BBFFE-3347-4003-B935-56C25C414DA0}" destId="{A36E36ED-D47D-4EBE-89FB-40E012FB3FA8}" srcOrd="8" destOrd="0" presId="urn:microsoft.com/office/officeart/2005/8/layout/lProcess1"/>
    <dgm:cxn modelId="{B6048743-DE9D-4B7E-95B2-E2EAD51DAD70}" type="presParOf" srcId="{C7F80043-1049-4CB6-B511-9599C3683A03}" destId="{54A38860-18AA-4AAA-A713-38B4FBFAF390}" srcOrd="3" destOrd="0" presId="urn:microsoft.com/office/officeart/2005/8/layout/lProcess1"/>
    <dgm:cxn modelId="{80858E3D-05ED-4C91-9973-B6A6A0CE36DE}" type="presParOf" srcId="{C7F80043-1049-4CB6-B511-9599C3683A03}" destId="{9094A844-FC8C-4A4B-910D-002F7FD2A9C0}" srcOrd="4" destOrd="0" presId="urn:microsoft.com/office/officeart/2005/8/layout/lProcess1"/>
    <dgm:cxn modelId="{A126F885-5B01-4044-94D1-E67B36C8A5B3}" type="presParOf" srcId="{9094A844-FC8C-4A4B-910D-002F7FD2A9C0}" destId="{664F6A7D-2942-43A9-91DD-8EFF7C5C8508}" srcOrd="0" destOrd="0" presId="urn:microsoft.com/office/officeart/2005/8/layout/lProcess1"/>
    <dgm:cxn modelId="{9C30611D-3855-4491-BA93-FF484848687C}" type="presParOf" srcId="{9094A844-FC8C-4A4B-910D-002F7FD2A9C0}" destId="{E490F49A-54E4-4D8C-844A-E0EB9308D85B}" srcOrd="1" destOrd="0" presId="urn:microsoft.com/office/officeart/2005/8/layout/lProcess1"/>
    <dgm:cxn modelId="{4E845BD6-84DE-42D0-9083-FDACAEB24960}" type="presParOf" srcId="{9094A844-FC8C-4A4B-910D-002F7FD2A9C0}" destId="{E282F10C-B6D5-42F6-AEBB-78C0215A38D1}" srcOrd="2" destOrd="0" presId="urn:microsoft.com/office/officeart/2005/8/layout/lProcess1"/>
    <dgm:cxn modelId="{CF48C2A6-2D92-4167-BDF1-B7CBDC3EE980}" type="presParOf" srcId="{9094A844-FC8C-4A4B-910D-002F7FD2A9C0}" destId="{F6753A02-77B1-4AB4-9CE0-8EAE091E4F04}" srcOrd="3" destOrd="0" presId="urn:microsoft.com/office/officeart/2005/8/layout/lProcess1"/>
    <dgm:cxn modelId="{666ABACA-8BBA-41DE-9BFE-00B57A1B11CC}" type="presParOf" srcId="{9094A844-FC8C-4A4B-910D-002F7FD2A9C0}" destId="{30441F96-3F5D-42DF-A09D-1D43E544157A}" srcOrd="4" destOrd="0" presId="urn:microsoft.com/office/officeart/2005/8/layout/lProcess1"/>
    <dgm:cxn modelId="{39595461-1F92-42DA-B62B-54C40FA2E04D}" type="presParOf" srcId="{9094A844-FC8C-4A4B-910D-002F7FD2A9C0}" destId="{27913B9D-15E3-46D3-98EC-2FA0CE9C67CD}" srcOrd="5" destOrd="0" presId="urn:microsoft.com/office/officeart/2005/8/layout/lProcess1"/>
    <dgm:cxn modelId="{B82FFA47-38F1-4AFA-B631-A898EF68AF3A}" type="presParOf" srcId="{9094A844-FC8C-4A4B-910D-002F7FD2A9C0}" destId="{529664E2-90CE-46D8-9225-376FF5803609}" srcOrd="6" destOrd="0" presId="urn:microsoft.com/office/officeart/2005/8/layout/lProcess1"/>
    <dgm:cxn modelId="{8F6730EE-3A8F-4FDF-A5D7-0E32680BB253}" type="presParOf" srcId="{9094A844-FC8C-4A4B-910D-002F7FD2A9C0}" destId="{37354D8B-398E-409F-A9F4-4F393C91D737}" srcOrd="7" destOrd="0" presId="urn:microsoft.com/office/officeart/2005/8/layout/lProcess1"/>
    <dgm:cxn modelId="{AD152B10-E280-4167-BAF4-2781BC72F41E}" type="presParOf" srcId="{9094A844-FC8C-4A4B-910D-002F7FD2A9C0}" destId="{7D31E058-487A-4783-A802-0FA9930226B2}" srcOrd="8" destOrd="0" presId="urn:microsoft.com/office/officeart/2005/8/layout/lProcess1"/>
    <dgm:cxn modelId="{F558D26D-6018-45C2-A804-96114BA03EF4}" type="presParOf" srcId="{9094A844-FC8C-4A4B-910D-002F7FD2A9C0}" destId="{199A5765-A43D-4AF7-A6D7-11BCDD5B8AD2}" srcOrd="9" destOrd="0" presId="urn:microsoft.com/office/officeart/2005/8/layout/lProcess1"/>
    <dgm:cxn modelId="{5597162B-A6F2-477A-93B4-C592887585D1}" type="presParOf" srcId="{9094A844-FC8C-4A4B-910D-002F7FD2A9C0}" destId="{3A94A99F-C751-476B-93CA-16F325AAA65C}" srcOrd="10"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BAFFE20-0C28-442C-ADF5-087C3C7AFB65}" type="doc">
      <dgm:prSet loTypeId="urn:microsoft.com/office/officeart/2005/8/layout/equation2" loCatId="relationship" qsTypeId="urn:microsoft.com/office/officeart/2005/8/quickstyle/simple1" qsCatId="simple" csTypeId="urn:microsoft.com/office/officeart/2005/8/colors/accent1_2" csCatId="accent1" phldr="1"/>
      <dgm:spPr/>
    </dgm:pt>
    <dgm:pt modelId="{3FABD54C-B31B-436F-A173-B68DD61DFCED}">
      <dgm:prSet phldrT="[Text]"/>
      <dgm:spPr/>
      <dgm:t>
        <a:bodyPr/>
        <a:lstStyle/>
        <a:p>
          <a:r>
            <a:rPr lang="en-US"/>
            <a:t>IT validation</a:t>
          </a:r>
        </a:p>
      </dgm:t>
    </dgm:pt>
    <dgm:pt modelId="{FA1EEB51-B99C-480D-9F47-206A43F393E4}" type="parTrans" cxnId="{C5877A9F-80ED-4BAA-A822-6D1703AD8C85}">
      <dgm:prSet/>
      <dgm:spPr/>
      <dgm:t>
        <a:bodyPr/>
        <a:lstStyle/>
        <a:p>
          <a:endParaRPr lang="en-US"/>
        </a:p>
      </dgm:t>
    </dgm:pt>
    <dgm:pt modelId="{09A6F24F-7951-4FFF-BE21-741E0CF6D675}" type="sibTrans" cxnId="{C5877A9F-80ED-4BAA-A822-6D1703AD8C85}">
      <dgm:prSet/>
      <dgm:spPr/>
      <dgm:t>
        <a:bodyPr/>
        <a:lstStyle/>
        <a:p>
          <a:endParaRPr lang="en-US"/>
        </a:p>
      </dgm:t>
    </dgm:pt>
    <dgm:pt modelId="{E8C88D46-A357-4D80-A312-640644F32EC9}">
      <dgm:prSet phldrT="[Text]"/>
      <dgm:spPr/>
      <dgm:t>
        <a:bodyPr/>
        <a:lstStyle/>
        <a:p>
          <a:r>
            <a:rPr lang="en-US"/>
            <a:t>VISION specific customization validation</a:t>
          </a:r>
        </a:p>
      </dgm:t>
    </dgm:pt>
    <dgm:pt modelId="{99E5D288-B1AD-42F8-B49C-38E2A7009A59}" type="parTrans" cxnId="{7B8D4855-70EA-4BC6-881A-45E626FA6CD5}">
      <dgm:prSet/>
      <dgm:spPr/>
      <dgm:t>
        <a:bodyPr/>
        <a:lstStyle/>
        <a:p>
          <a:endParaRPr lang="en-US"/>
        </a:p>
      </dgm:t>
    </dgm:pt>
    <dgm:pt modelId="{723FF939-2A3B-4C0D-9A39-BDEECEB6FDCB}" type="sibTrans" cxnId="{7B8D4855-70EA-4BC6-881A-45E626FA6CD5}">
      <dgm:prSet/>
      <dgm:spPr/>
      <dgm:t>
        <a:bodyPr/>
        <a:lstStyle/>
        <a:p>
          <a:endParaRPr lang="en-US"/>
        </a:p>
      </dgm:t>
    </dgm:pt>
    <dgm:pt modelId="{819D99BF-A5EA-4BA8-A6E2-4C6255525791}">
      <dgm:prSet phldrT="[Text]"/>
      <dgm:spPr/>
      <dgm:t>
        <a:bodyPr/>
        <a:lstStyle/>
        <a:p>
          <a:r>
            <a:rPr lang="en-US"/>
            <a:t>Total Validation package</a:t>
          </a:r>
        </a:p>
      </dgm:t>
    </dgm:pt>
    <dgm:pt modelId="{8B2AAB07-1AA1-46EA-A5E9-2AED833B1943}" type="parTrans" cxnId="{71512CF8-645C-48E3-8532-A82194614073}">
      <dgm:prSet/>
      <dgm:spPr/>
      <dgm:t>
        <a:bodyPr/>
        <a:lstStyle/>
        <a:p>
          <a:endParaRPr lang="en-US"/>
        </a:p>
      </dgm:t>
    </dgm:pt>
    <dgm:pt modelId="{3D7706FA-5003-4EA4-8696-8767EBE89C9D}" type="sibTrans" cxnId="{71512CF8-645C-48E3-8532-A82194614073}">
      <dgm:prSet/>
      <dgm:spPr/>
      <dgm:t>
        <a:bodyPr/>
        <a:lstStyle/>
        <a:p>
          <a:endParaRPr lang="en-US"/>
        </a:p>
      </dgm:t>
    </dgm:pt>
    <dgm:pt modelId="{8A350755-D82E-464B-826B-57B09DCA9068}" type="pres">
      <dgm:prSet presAssocID="{3BAFFE20-0C28-442C-ADF5-087C3C7AFB65}" presName="Name0" presStyleCnt="0">
        <dgm:presLayoutVars>
          <dgm:dir/>
          <dgm:resizeHandles val="exact"/>
        </dgm:presLayoutVars>
      </dgm:prSet>
      <dgm:spPr/>
    </dgm:pt>
    <dgm:pt modelId="{E7AAEC1D-165A-4D5F-8864-C33892012EB4}" type="pres">
      <dgm:prSet presAssocID="{3BAFFE20-0C28-442C-ADF5-087C3C7AFB65}" presName="vNodes" presStyleCnt="0"/>
      <dgm:spPr/>
    </dgm:pt>
    <dgm:pt modelId="{F8171B21-04FE-4E01-A51F-A007B4F92028}" type="pres">
      <dgm:prSet presAssocID="{3FABD54C-B31B-436F-A173-B68DD61DFCED}" presName="node" presStyleLbl="node1" presStyleIdx="0" presStyleCnt="3">
        <dgm:presLayoutVars>
          <dgm:bulletEnabled val="1"/>
        </dgm:presLayoutVars>
      </dgm:prSet>
      <dgm:spPr/>
    </dgm:pt>
    <dgm:pt modelId="{6E7E58CA-3FCF-4612-A439-7BA3F04A02CD}" type="pres">
      <dgm:prSet presAssocID="{09A6F24F-7951-4FFF-BE21-741E0CF6D675}" presName="spacerT" presStyleCnt="0"/>
      <dgm:spPr/>
    </dgm:pt>
    <dgm:pt modelId="{7E73AC5C-4BE1-4439-B039-636D40583CD5}" type="pres">
      <dgm:prSet presAssocID="{09A6F24F-7951-4FFF-BE21-741E0CF6D675}" presName="sibTrans" presStyleLbl="sibTrans2D1" presStyleIdx="0" presStyleCnt="2"/>
      <dgm:spPr/>
    </dgm:pt>
    <dgm:pt modelId="{7FD358A8-5FE5-4753-9F6E-5F83DD557C3E}" type="pres">
      <dgm:prSet presAssocID="{09A6F24F-7951-4FFF-BE21-741E0CF6D675}" presName="spacerB" presStyleCnt="0"/>
      <dgm:spPr/>
    </dgm:pt>
    <dgm:pt modelId="{03BC8330-97D8-45A6-A03F-E294744A3DAF}" type="pres">
      <dgm:prSet presAssocID="{E8C88D46-A357-4D80-A312-640644F32EC9}" presName="node" presStyleLbl="node1" presStyleIdx="1" presStyleCnt="3">
        <dgm:presLayoutVars>
          <dgm:bulletEnabled val="1"/>
        </dgm:presLayoutVars>
      </dgm:prSet>
      <dgm:spPr/>
    </dgm:pt>
    <dgm:pt modelId="{25F2B829-233D-4992-B7FA-568D2A0B304D}" type="pres">
      <dgm:prSet presAssocID="{3BAFFE20-0C28-442C-ADF5-087C3C7AFB65}" presName="sibTransLast" presStyleLbl="sibTrans2D1" presStyleIdx="1" presStyleCnt="2"/>
      <dgm:spPr/>
    </dgm:pt>
    <dgm:pt modelId="{74ABA622-24F3-4EA6-BB2D-E9192AA92C91}" type="pres">
      <dgm:prSet presAssocID="{3BAFFE20-0C28-442C-ADF5-087C3C7AFB65}" presName="connectorText" presStyleLbl="sibTrans2D1" presStyleIdx="1" presStyleCnt="2"/>
      <dgm:spPr/>
    </dgm:pt>
    <dgm:pt modelId="{CF64AE03-EB3A-4F8F-B0A3-85AC35CC7A38}" type="pres">
      <dgm:prSet presAssocID="{3BAFFE20-0C28-442C-ADF5-087C3C7AFB65}" presName="lastNode" presStyleLbl="node1" presStyleIdx="2" presStyleCnt="3">
        <dgm:presLayoutVars>
          <dgm:bulletEnabled val="1"/>
        </dgm:presLayoutVars>
      </dgm:prSet>
      <dgm:spPr/>
    </dgm:pt>
  </dgm:ptLst>
  <dgm:cxnLst>
    <dgm:cxn modelId="{FC711934-93BC-4018-B538-2C73B0D02BAE}" type="presOf" srcId="{819D99BF-A5EA-4BA8-A6E2-4C6255525791}" destId="{CF64AE03-EB3A-4F8F-B0A3-85AC35CC7A38}" srcOrd="0" destOrd="0" presId="urn:microsoft.com/office/officeart/2005/8/layout/equation2"/>
    <dgm:cxn modelId="{4F917D3A-2B7C-4376-A25A-0F9E9A904211}" type="presOf" srcId="{723FF939-2A3B-4C0D-9A39-BDEECEB6FDCB}" destId="{25F2B829-233D-4992-B7FA-568D2A0B304D}" srcOrd="0" destOrd="0" presId="urn:microsoft.com/office/officeart/2005/8/layout/equation2"/>
    <dgm:cxn modelId="{7B8D4855-70EA-4BC6-881A-45E626FA6CD5}" srcId="{3BAFFE20-0C28-442C-ADF5-087C3C7AFB65}" destId="{E8C88D46-A357-4D80-A312-640644F32EC9}" srcOrd="1" destOrd="0" parTransId="{99E5D288-B1AD-42F8-B49C-38E2A7009A59}" sibTransId="{723FF939-2A3B-4C0D-9A39-BDEECEB6FDCB}"/>
    <dgm:cxn modelId="{0531A078-5A9D-4314-A6C2-373BE4EBFCB6}" type="presOf" srcId="{3FABD54C-B31B-436F-A173-B68DD61DFCED}" destId="{F8171B21-04FE-4E01-A51F-A007B4F92028}" srcOrd="0" destOrd="0" presId="urn:microsoft.com/office/officeart/2005/8/layout/equation2"/>
    <dgm:cxn modelId="{B443345A-B612-4E1D-92A4-6B1E266053F5}" type="presOf" srcId="{09A6F24F-7951-4FFF-BE21-741E0CF6D675}" destId="{7E73AC5C-4BE1-4439-B039-636D40583CD5}" srcOrd="0" destOrd="0" presId="urn:microsoft.com/office/officeart/2005/8/layout/equation2"/>
    <dgm:cxn modelId="{72F76C91-6306-4483-8CD4-29FEEF9D4AB8}" type="presOf" srcId="{723FF939-2A3B-4C0D-9A39-BDEECEB6FDCB}" destId="{74ABA622-24F3-4EA6-BB2D-E9192AA92C91}" srcOrd="1" destOrd="0" presId="urn:microsoft.com/office/officeart/2005/8/layout/equation2"/>
    <dgm:cxn modelId="{C5877A9F-80ED-4BAA-A822-6D1703AD8C85}" srcId="{3BAFFE20-0C28-442C-ADF5-087C3C7AFB65}" destId="{3FABD54C-B31B-436F-A173-B68DD61DFCED}" srcOrd="0" destOrd="0" parTransId="{FA1EEB51-B99C-480D-9F47-206A43F393E4}" sibTransId="{09A6F24F-7951-4FFF-BE21-741E0CF6D675}"/>
    <dgm:cxn modelId="{8EF844B4-D19C-485A-9E7D-A59F02614E8E}" type="presOf" srcId="{E8C88D46-A357-4D80-A312-640644F32EC9}" destId="{03BC8330-97D8-45A6-A03F-E294744A3DAF}" srcOrd="0" destOrd="0" presId="urn:microsoft.com/office/officeart/2005/8/layout/equation2"/>
    <dgm:cxn modelId="{010582D2-96C4-42AA-81EA-EA194D69BBD3}" type="presOf" srcId="{3BAFFE20-0C28-442C-ADF5-087C3C7AFB65}" destId="{8A350755-D82E-464B-826B-57B09DCA9068}" srcOrd="0" destOrd="0" presId="urn:microsoft.com/office/officeart/2005/8/layout/equation2"/>
    <dgm:cxn modelId="{71512CF8-645C-48E3-8532-A82194614073}" srcId="{3BAFFE20-0C28-442C-ADF5-087C3C7AFB65}" destId="{819D99BF-A5EA-4BA8-A6E2-4C6255525791}" srcOrd="2" destOrd="0" parTransId="{8B2AAB07-1AA1-46EA-A5E9-2AED833B1943}" sibTransId="{3D7706FA-5003-4EA4-8696-8767EBE89C9D}"/>
    <dgm:cxn modelId="{A57932F0-846F-468C-AB60-755B129200BF}" type="presParOf" srcId="{8A350755-D82E-464B-826B-57B09DCA9068}" destId="{E7AAEC1D-165A-4D5F-8864-C33892012EB4}" srcOrd="0" destOrd="0" presId="urn:microsoft.com/office/officeart/2005/8/layout/equation2"/>
    <dgm:cxn modelId="{BED738C0-4917-4F1C-8458-2393248FAD6B}" type="presParOf" srcId="{E7AAEC1D-165A-4D5F-8864-C33892012EB4}" destId="{F8171B21-04FE-4E01-A51F-A007B4F92028}" srcOrd="0" destOrd="0" presId="urn:microsoft.com/office/officeart/2005/8/layout/equation2"/>
    <dgm:cxn modelId="{75070C64-1112-406E-A95A-10D729C21492}" type="presParOf" srcId="{E7AAEC1D-165A-4D5F-8864-C33892012EB4}" destId="{6E7E58CA-3FCF-4612-A439-7BA3F04A02CD}" srcOrd="1" destOrd="0" presId="urn:microsoft.com/office/officeart/2005/8/layout/equation2"/>
    <dgm:cxn modelId="{0E47FB1E-A0B8-47C5-89ED-6C0491EDCF1A}" type="presParOf" srcId="{E7AAEC1D-165A-4D5F-8864-C33892012EB4}" destId="{7E73AC5C-4BE1-4439-B039-636D40583CD5}" srcOrd="2" destOrd="0" presId="urn:microsoft.com/office/officeart/2005/8/layout/equation2"/>
    <dgm:cxn modelId="{93A42175-FA19-434D-81B0-F23CF5F097F3}" type="presParOf" srcId="{E7AAEC1D-165A-4D5F-8864-C33892012EB4}" destId="{7FD358A8-5FE5-4753-9F6E-5F83DD557C3E}" srcOrd="3" destOrd="0" presId="urn:microsoft.com/office/officeart/2005/8/layout/equation2"/>
    <dgm:cxn modelId="{0DA2CB08-FE46-4FB4-AC4C-BA34604C1B01}" type="presParOf" srcId="{E7AAEC1D-165A-4D5F-8864-C33892012EB4}" destId="{03BC8330-97D8-45A6-A03F-E294744A3DAF}" srcOrd="4" destOrd="0" presId="urn:microsoft.com/office/officeart/2005/8/layout/equation2"/>
    <dgm:cxn modelId="{F7CA5871-9D6D-4E39-BF71-2AD1CDDF694A}" type="presParOf" srcId="{8A350755-D82E-464B-826B-57B09DCA9068}" destId="{25F2B829-233D-4992-B7FA-568D2A0B304D}" srcOrd="1" destOrd="0" presId="urn:microsoft.com/office/officeart/2005/8/layout/equation2"/>
    <dgm:cxn modelId="{17DEF62D-93C9-4613-A0D6-B868B123FD98}" type="presParOf" srcId="{25F2B829-233D-4992-B7FA-568D2A0B304D}" destId="{74ABA622-24F3-4EA6-BB2D-E9192AA92C91}" srcOrd="0" destOrd="0" presId="urn:microsoft.com/office/officeart/2005/8/layout/equation2"/>
    <dgm:cxn modelId="{E5FBDB87-B03B-4EDD-B32F-C906E653161F}" type="presParOf" srcId="{8A350755-D82E-464B-826B-57B09DCA9068}" destId="{CF64AE03-EB3A-4F8F-B0A3-85AC35CC7A38}" srcOrd="2" destOrd="0" presId="urn:microsoft.com/office/officeart/2005/8/layout/equati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782BB6-E247-429B-8934-6FEBD7EF82E7}">
      <dsp:nvSpPr>
        <dsp:cNvPr id="0" name=""/>
        <dsp:cNvSpPr/>
      </dsp:nvSpPr>
      <dsp:spPr>
        <a:xfrm>
          <a:off x="0" y="0"/>
          <a:ext cx="11344274" cy="123282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0" i="0" kern="1200"/>
            <a:t>Work Items </a:t>
          </a:r>
          <a:r>
            <a:rPr lang="en-US" sz="2300" b="1" i="0" kern="1200"/>
            <a:t>represent various artifacts - </a:t>
          </a:r>
          <a:r>
            <a:rPr lang="en-US" sz="2300" b="0" i="0" kern="1200"/>
            <a:t>for example </a:t>
          </a:r>
          <a:r>
            <a:rPr lang="en-US" sz="2300" b="1" i="0" kern="1200"/>
            <a:t>failure mode, hazardous situation, harm</a:t>
          </a:r>
          <a:r>
            <a:rPr lang="en-US" sz="2300" b="0" i="0" kern="1200"/>
            <a:t>. Each artifact type is represented in Polarion by a Work Item type.</a:t>
          </a:r>
          <a:endParaRPr lang="en-US" sz="2300" kern="1200"/>
        </a:p>
      </dsp:txBody>
      <dsp:txXfrm>
        <a:off x="60182" y="60182"/>
        <a:ext cx="11223910" cy="111246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AFE0EA-F52C-40B7-8BCA-85401C870A04}">
      <dsp:nvSpPr>
        <dsp:cNvPr id="0" name=""/>
        <dsp:cNvSpPr/>
      </dsp:nvSpPr>
      <dsp:spPr>
        <a:xfrm>
          <a:off x="8938734"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84481A-EE48-4B88-BB05-8E52CC94F19D}">
      <dsp:nvSpPr>
        <dsp:cNvPr id="0" name=""/>
        <dsp:cNvSpPr/>
      </dsp:nvSpPr>
      <dsp:spPr>
        <a:xfrm>
          <a:off x="8555900"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7B9D91-8BB4-4729-BBE8-2419CF358559}">
      <dsp:nvSpPr>
        <dsp:cNvPr id="0" name=""/>
        <dsp:cNvSpPr/>
      </dsp:nvSpPr>
      <dsp:spPr>
        <a:xfrm>
          <a:off x="8173066"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D786D5-4496-4CF9-8F1C-80A61BA18451}">
      <dsp:nvSpPr>
        <dsp:cNvPr id="0" name=""/>
        <dsp:cNvSpPr/>
      </dsp:nvSpPr>
      <dsp:spPr>
        <a:xfrm>
          <a:off x="7790960"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7CFE78-5A47-408A-B675-EE6416F120CA}">
      <dsp:nvSpPr>
        <dsp:cNvPr id="0" name=""/>
        <dsp:cNvSpPr/>
      </dsp:nvSpPr>
      <dsp:spPr>
        <a:xfrm>
          <a:off x="7408125"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E2E723-A0C1-4EBE-8BDA-767DDDAC9FCF}">
      <dsp:nvSpPr>
        <dsp:cNvPr id="0" name=""/>
        <dsp:cNvSpPr/>
      </dsp:nvSpPr>
      <dsp:spPr>
        <a:xfrm>
          <a:off x="6816406" y="2774142"/>
          <a:ext cx="417769" cy="41823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7D0271-5433-437A-8778-2849B46F0BFA}">
      <dsp:nvSpPr>
        <dsp:cNvPr id="0" name=""/>
        <dsp:cNvSpPr/>
      </dsp:nvSpPr>
      <dsp:spPr>
        <a:xfrm>
          <a:off x="8598114" y="2446901"/>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AA13A4-637D-4552-808A-BC232BFE360D}">
      <dsp:nvSpPr>
        <dsp:cNvPr id="0" name=""/>
        <dsp:cNvSpPr/>
      </dsp:nvSpPr>
      <dsp:spPr>
        <a:xfrm>
          <a:off x="8598114" y="3313512"/>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3203B65-9C3F-41F0-8122-E83BB1A93157}">
      <dsp:nvSpPr>
        <dsp:cNvPr id="0" name=""/>
        <dsp:cNvSpPr/>
      </dsp:nvSpPr>
      <dsp:spPr>
        <a:xfrm>
          <a:off x="8784436" y="2634914"/>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27060F-532D-43D4-896C-AA19541ED7EC}">
      <dsp:nvSpPr>
        <dsp:cNvPr id="0" name=""/>
        <dsp:cNvSpPr/>
      </dsp:nvSpPr>
      <dsp:spPr>
        <a:xfrm>
          <a:off x="8796809" y="3127144"/>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BFA0B2-BF22-4465-95B9-2ABD8F93A62C}">
      <dsp:nvSpPr>
        <dsp:cNvPr id="0" name=""/>
        <dsp:cNvSpPr/>
      </dsp:nvSpPr>
      <dsp:spPr>
        <a:xfrm>
          <a:off x="4528135" y="1925619"/>
          <a:ext cx="2115050" cy="2115276"/>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3000" kern="1200"/>
            <a:t>Polarion data model</a:t>
          </a:r>
        </a:p>
      </dsp:txBody>
      <dsp:txXfrm>
        <a:off x="4837877" y="2235394"/>
        <a:ext cx="1495566" cy="1495726"/>
      </dsp:txXfrm>
    </dsp:sp>
    <dsp:sp modelId="{09D0B223-9409-4C04-9B63-00402A09D653}">
      <dsp:nvSpPr>
        <dsp:cNvPr id="0" name=""/>
        <dsp:cNvSpPr/>
      </dsp:nvSpPr>
      <dsp:spPr>
        <a:xfrm>
          <a:off x="5376775" y="1346782"/>
          <a:ext cx="417769" cy="41823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AE10D9-6023-4B37-8729-6EE80B10E900}">
      <dsp:nvSpPr>
        <dsp:cNvPr id="0" name=""/>
        <dsp:cNvSpPr/>
      </dsp:nvSpPr>
      <dsp:spPr>
        <a:xfrm>
          <a:off x="5114031" y="1098474"/>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93B47A-7275-4AA5-BEBA-0ABE0B49656E}">
      <dsp:nvSpPr>
        <dsp:cNvPr id="0" name=""/>
        <dsp:cNvSpPr/>
      </dsp:nvSpPr>
      <dsp:spPr>
        <a:xfrm>
          <a:off x="4819991" y="792063"/>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4552FB-A496-43FD-BFB2-E4875378334D}">
      <dsp:nvSpPr>
        <dsp:cNvPr id="0" name=""/>
        <dsp:cNvSpPr/>
      </dsp:nvSpPr>
      <dsp:spPr>
        <a:xfrm>
          <a:off x="4528135" y="53169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B95B91-2E85-4D4C-99FD-2D493DA84D3A}">
      <dsp:nvSpPr>
        <dsp:cNvPr id="0" name=""/>
        <dsp:cNvSpPr/>
      </dsp:nvSpPr>
      <dsp:spPr>
        <a:xfrm>
          <a:off x="4081980" y="53169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6E5A0D-E9AC-4DC7-BCEC-989C571ECA49}">
      <dsp:nvSpPr>
        <dsp:cNvPr id="0" name=""/>
        <dsp:cNvSpPr/>
      </dsp:nvSpPr>
      <dsp:spPr>
        <a:xfrm>
          <a:off x="3635097" y="53169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1B79B9-63B2-4302-89D7-E77752403F16}">
      <dsp:nvSpPr>
        <dsp:cNvPr id="0" name=""/>
        <dsp:cNvSpPr/>
      </dsp:nvSpPr>
      <dsp:spPr>
        <a:xfrm>
          <a:off x="3188943" y="53169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9EF024-5DB1-40B7-9D9C-2EAED7B6D061}">
      <dsp:nvSpPr>
        <dsp:cNvPr id="0" name=""/>
        <dsp:cNvSpPr/>
      </dsp:nvSpPr>
      <dsp:spPr>
        <a:xfrm>
          <a:off x="2742788" y="53169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90FFEF-B115-46E1-9A27-B419BF980785}">
      <dsp:nvSpPr>
        <dsp:cNvPr id="0" name=""/>
        <dsp:cNvSpPr/>
      </dsp:nvSpPr>
      <dsp:spPr>
        <a:xfrm>
          <a:off x="2296633" y="53169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9A496D1-62F2-4964-BE77-D197290BBA2F}">
      <dsp:nvSpPr>
        <dsp:cNvPr id="0" name=""/>
        <dsp:cNvSpPr/>
      </dsp:nvSpPr>
      <dsp:spPr>
        <a:xfrm>
          <a:off x="2292266" y="0"/>
          <a:ext cx="2448392" cy="5377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l" defTabSz="889000">
            <a:lnSpc>
              <a:spcPct val="90000"/>
            </a:lnSpc>
            <a:spcBef>
              <a:spcPct val="0"/>
            </a:spcBef>
            <a:spcAft>
              <a:spcPct val="35000"/>
            </a:spcAft>
            <a:buNone/>
          </a:pPr>
          <a:r>
            <a:rPr lang="en-US" sz="2000" kern="1200"/>
            <a:t>Failure mode</a:t>
          </a:r>
        </a:p>
      </dsp:txBody>
      <dsp:txXfrm>
        <a:off x="2292266" y="0"/>
        <a:ext cx="2448392" cy="537726"/>
      </dsp:txXfrm>
    </dsp:sp>
    <dsp:sp modelId="{ECC1BD70-9161-4101-A09B-366B9220BACA}">
      <dsp:nvSpPr>
        <dsp:cNvPr id="0" name=""/>
        <dsp:cNvSpPr/>
      </dsp:nvSpPr>
      <dsp:spPr>
        <a:xfrm>
          <a:off x="4370197" y="1745281"/>
          <a:ext cx="417769" cy="41823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24DD51-C308-4902-86B9-0B0765DDF7F4}">
      <dsp:nvSpPr>
        <dsp:cNvPr id="0" name=""/>
        <dsp:cNvSpPr/>
      </dsp:nvSpPr>
      <dsp:spPr>
        <a:xfrm>
          <a:off x="4102359" y="1524380"/>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71B6BB-8F44-4DFA-AF7D-94D68BF14275}">
      <dsp:nvSpPr>
        <dsp:cNvPr id="0" name=""/>
        <dsp:cNvSpPr/>
      </dsp:nvSpPr>
      <dsp:spPr>
        <a:xfrm>
          <a:off x="3656204" y="1524380"/>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936EB6-5072-44F1-8077-1BF6B8B4CCF0}">
      <dsp:nvSpPr>
        <dsp:cNvPr id="0" name=""/>
        <dsp:cNvSpPr/>
      </dsp:nvSpPr>
      <dsp:spPr>
        <a:xfrm>
          <a:off x="3210049" y="1524380"/>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CF84FB-D7E8-425A-8D89-A989350B510B}">
      <dsp:nvSpPr>
        <dsp:cNvPr id="0" name=""/>
        <dsp:cNvSpPr/>
      </dsp:nvSpPr>
      <dsp:spPr>
        <a:xfrm>
          <a:off x="2763895" y="1524380"/>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C278DF-1E66-41F5-A9F2-897F66B33598}">
      <dsp:nvSpPr>
        <dsp:cNvPr id="0" name=""/>
        <dsp:cNvSpPr/>
      </dsp:nvSpPr>
      <dsp:spPr>
        <a:xfrm>
          <a:off x="2317012" y="1524380"/>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1AAD82-1BDE-47B6-A1C6-4FDD9EBA1E93}">
      <dsp:nvSpPr>
        <dsp:cNvPr id="0" name=""/>
        <dsp:cNvSpPr/>
      </dsp:nvSpPr>
      <dsp:spPr>
        <a:xfrm>
          <a:off x="1870857" y="1524380"/>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A7A8AD-71B8-40E2-A6F0-886661FCDBB5}">
      <dsp:nvSpPr>
        <dsp:cNvPr id="0" name=""/>
        <dsp:cNvSpPr/>
      </dsp:nvSpPr>
      <dsp:spPr>
        <a:xfrm>
          <a:off x="1869402" y="985557"/>
          <a:ext cx="2448392" cy="5377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l" defTabSz="889000">
            <a:lnSpc>
              <a:spcPct val="90000"/>
            </a:lnSpc>
            <a:spcBef>
              <a:spcPct val="0"/>
            </a:spcBef>
            <a:spcAft>
              <a:spcPct val="35000"/>
            </a:spcAft>
            <a:buNone/>
          </a:pPr>
          <a:r>
            <a:rPr lang="en-US" sz="2000" kern="1200"/>
            <a:t>Cause of Failure</a:t>
          </a:r>
        </a:p>
      </dsp:txBody>
      <dsp:txXfrm>
        <a:off x="1869402" y="985557"/>
        <a:ext cx="2448392" cy="537726"/>
      </dsp:txXfrm>
    </dsp:sp>
    <dsp:sp modelId="{5C947EEB-F1AA-4144-A3DF-AD3978EDFC71}">
      <dsp:nvSpPr>
        <dsp:cNvPr id="0" name=""/>
        <dsp:cNvSpPr/>
      </dsp:nvSpPr>
      <dsp:spPr>
        <a:xfrm>
          <a:off x="3936416" y="2774142"/>
          <a:ext cx="417769" cy="41823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358F97-3403-4806-87C2-7FD379E16A40}">
      <dsp:nvSpPr>
        <dsp:cNvPr id="0" name=""/>
        <dsp:cNvSpPr/>
      </dsp:nvSpPr>
      <dsp:spPr>
        <a:xfrm>
          <a:off x="3523013"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5DF2BD-EC66-4EB5-92E5-DDFC0D986AF3}">
      <dsp:nvSpPr>
        <dsp:cNvPr id="0" name=""/>
        <dsp:cNvSpPr/>
      </dsp:nvSpPr>
      <dsp:spPr>
        <a:xfrm>
          <a:off x="3110338"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40E394-41D3-4883-A909-21DE89611593}">
      <dsp:nvSpPr>
        <dsp:cNvPr id="0" name=""/>
        <dsp:cNvSpPr/>
      </dsp:nvSpPr>
      <dsp:spPr>
        <a:xfrm>
          <a:off x="2696935"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90CDAE-F02A-44A1-AC6E-D4CC4D7DC749}">
      <dsp:nvSpPr>
        <dsp:cNvPr id="0" name=""/>
        <dsp:cNvSpPr/>
      </dsp:nvSpPr>
      <dsp:spPr>
        <a:xfrm>
          <a:off x="2284260"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C46502-F240-43AE-8BB4-0AC25197FA7D}">
      <dsp:nvSpPr>
        <dsp:cNvPr id="0" name=""/>
        <dsp:cNvSpPr/>
      </dsp:nvSpPr>
      <dsp:spPr>
        <a:xfrm>
          <a:off x="1870857" y="2878837"/>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AB9E00-B203-4022-981A-F44982DBD088}">
      <dsp:nvSpPr>
        <dsp:cNvPr id="0" name=""/>
        <dsp:cNvSpPr/>
      </dsp:nvSpPr>
      <dsp:spPr>
        <a:xfrm>
          <a:off x="1869402" y="2343851"/>
          <a:ext cx="1851578" cy="5377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l" defTabSz="889000">
            <a:lnSpc>
              <a:spcPct val="90000"/>
            </a:lnSpc>
            <a:spcBef>
              <a:spcPct val="0"/>
            </a:spcBef>
            <a:spcAft>
              <a:spcPct val="35000"/>
            </a:spcAft>
            <a:buNone/>
          </a:pPr>
          <a:r>
            <a:rPr lang="en-US" sz="2000" kern="1200"/>
            <a:t>Hazardous situation</a:t>
          </a:r>
        </a:p>
      </dsp:txBody>
      <dsp:txXfrm>
        <a:off x="1869402" y="2343851"/>
        <a:ext cx="1851578" cy="537726"/>
      </dsp:txXfrm>
    </dsp:sp>
    <dsp:sp modelId="{3B3FCFB5-D6B6-4C76-B1BC-A5602AE4999F}">
      <dsp:nvSpPr>
        <dsp:cNvPr id="0" name=""/>
        <dsp:cNvSpPr/>
      </dsp:nvSpPr>
      <dsp:spPr>
        <a:xfrm>
          <a:off x="4370197" y="3786558"/>
          <a:ext cx="417769" cy="41823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9D2C0F-7F76-4192-BDA9-B2D256D2BAEB}">
      <dsp:nvSpPr>
        <dsp:cNvPr id="0" name=""/>
        <dsp:cNvSpPr/>
      </dsp:nvSpPr>
      <dsp:spPr>
        <a:xfrm>
          <a:off x="4102359" y="421191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C4950F-4E31-445E-803E-77E58AA86376}">
      <dsp:nvSpPr>
        <dsp:cNvPr id="0" name=""/>
        <dsp:cNvSpPr/>
      </dsp:nvSpPr>
      <dsp:spPr>
        <a:xfrm>
          <a:off x="3656204" y="421191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ED793C-ECE8-4516-B09D-21CFA2DBDAB9}">
      <dsp:nvSpPr>
        <dsp:cNvPr id="0" name=""/>
        <dsp:cNvSpPr/>
      </dsp:nvSpPr>
      <dsp:spPr>
        <a:xfrm>
          <a:off x="3210049" y="421191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A616CC4-C4E1-4877-A701-6D4E5AB7BAB6}">
      <dsp:nvSpPr>
        <dsp:cNvPr id="0" name=""/>
        <dsp:cNvSpPr/>
      </dsp:nvSpPr>
      <dsp:spPr>
        <a:xfrm>
          <a:off x="2763895" y="421191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AB585F-5A6C-4F69-A879-88104CE4290B}">
      <dsp:nvSpPr>
        <dsp:cNvPr id="0" name=""/>
        <dsp:cNvSpPr/>
      </dsp:nvSpPr>
      <dsp:spPr>
        <a:xfrm>
          <a:off x="2317012" y="421191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920F3E-222C-466F-BCB8-33CCE3F57777}">
      <dsp:nvSpPr>
        <dsp:cNvPr id="0" name=""/>
        <dsp:cNvSpPr/>
      </dsp:nvSpPr>
      <dsp:spPr>
        <a:xfrm>
          <a:off x="1870857" y="421191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A259C4E-DD61-4F04-8FDA-BA215AD02256}">
      <dsp:nvSpPr>
        <dsp:cNvPr id="0" name=""/>
        <dsp:cNvSpPr/>
      </dsp:nvSpPr>
      <dsp:spPr>
        <a:xfrm>
          <a:off x="1869402" y="3673093"/>
          <a:ext cx="2448392" cy="5377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l" defTabSz="889000">
            <a:lnSpc>
              <a:spcPct val="90000"/>
            </a:lnSpc>
            <a:spcBef>
              <a:spcPct val="0"/>
            </a:spcBef>
            <a:spcAft>
              <a:spcPct val="35000"/>
            </a:spcAft>
            <a:buNone/>
          </a:pPr>
          <a:r>
            <a:rPr lang="en-US" sz="2000" kern="1200"/>
            <a:t>Harm</a:t>
          </a:r>
        </a:p>
      </dsp:txBody>
      <dsp:txXfrm>
        <a:off x="1869402" y="3673093"/>
        <a:ext cx="2448392" cy="537726"/>
      </dsp:txXfrm>
    </dsp:sp>
    <dsp:sp modelId="{47CD1E10-04E0-43B0-8402-4C5D969D1FB5}">
      <dsp:nvSpPr>
        <dsp:cNvPr id="0" name=""/>
        <dsp:cNvSpPr/>
      </dsp:nvSpPr>
      <dsp:spPr>
        <a:xfrm>
          <a:off x="5376775" y="4166420"/>
          <a:ext cx="417769" cy="41823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9D5D5F-8860-45D3-975E-32D6233ECBAC}">
      <dsp:nvSpPr>
        <dsp:cNvPr id="0" name=""/>
        <dsp:cNvSpPr/>
      </dsp:nvSpPr>
      <dsp:spPr>
        <a:xfrm>
          <a:off x="5166434" y="4590681"/>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B1E9C5-ACF1-45C0-BCB2-45608F4695A9}">
      <dsp:nvSpPr>
        <dsp:cNvPr id="0" name=""/>
        <dsp:cNvSpPr/>
      </dsp:nvSpPr>
      <dsp:spPr>
        <a:xfrm>
          <a:off x="4866572" y="4928336"/>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E12F06-61EC-40F1-999B-C19844156DA9}">
      <dsp:nvSpPr>
        <dsp:cNvPr id="0" name=""/>
        <dsp:cNvSpPr/>
      </dsp:nvSpPr>
      <dsp:spPr>
        <a:xfrm>
          <a:off x="4528135" y="5272569"/>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B96070C-5C2D-4BD9-9715-9128009A1278}">
      <dsp:nvSpPr>
        <dsp:cNvPr id="0" name=""/>
        <dsp:cNvSpPr/>
      </dsp:nvSpPr>
      <dsp:spPr>
        <a:xfrm>
          <a:off x="4081980" y="5272569"/>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B3A3B6-4658-42B4-807B-52FCE45B228E}">
      <dsp:nvSpPr>
        <dsp:cNvPr id="0" name=""/>
        <dsp:cNvSpPr/>
      </dsp:nvSpPr>
      <dsp:spPr>
        <a:xfrm>
          <a:off x="3635097" y="5272569"/>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E3FFD2-17F2-4E49-AED5-0F24131E23ED}">
      <dsp:nvSpPr>
        <dsp:cNvPr id="0" name=""/>
        <dsp:cNvSpPr/>
      </dsp:nvSpPr>
      <dsp:spPr>
        <a:xfrm>
          <a:off x="3188943" y="5272569"/>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D97DE1-53AD-48AD-925D-4D24E6741DA2}">
      <dsp:nvSpPr>
        <dsp:cNvPr id="0" name=""/>
        <dsp:cNvSpPr/>
      </dsp:nvSpPr>
      <dsp:spPr>
        <a:xfrm>
          <a:off x="2742788" y="5272569"/>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6B317E-C0A7-4D8C-94DF-71AF5744BD7A}">
      <dsp:nvSpPr>
        <dsp:cNvPr id="0" name=""/>
        <dsp:cNvSpPr/>
      </dsp:nvSpPr>
      <dsp:spPr>
        <a:xfrm>
          <a:off x="2296633" y="5272569"/>
          <a:ext cx="208884" cy="20884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68F9DC-BAC3-4781-830D-9E0E81667663}">
      <dsp:nvSpPr>
        <dsp:cNvPr id="0" name=""/>
        <dsp:cNvSpPr/>
      </dsp:nvSpPr>
      <dsp:spPr>
        <a:xfrm>
          <a:off x="2292266" y="4733198"/>
          <a:ext cx="2448392" cy="5377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l" defTabSz="889000">
            <a:lnSpc>
              <a:spcPct val="90000"/>
            </a:lnSpc>
            <a:spcBef>
              <a:spcPct val="0"/>
            </a:spcBef>
            <a:spcAft>
              <a:spcPct val="35000"/>
            </a:spcAft>
            <a:buNone/>
          </a:pPr>
          <a:r>
            <a:rPr lang="en-US" sz="2000" kern="1200"/>
            <a:t>Other WIs</a:t>
          </a:r>
        </a:p>
      </dsp:txBody>
      <dsp:txXfrm>
        <a:off x="2292266" y="4733198"/>
        <a:ext cx="2448392" cy="5377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C8C777-D7CC-4C06-80E1-245BDFCA6F89}">
      <dsp:nvSpPr>
        <dsp:cNvPr id="0" name=""/>
        <dsp:cNvSpPr/>
      </dsp:nvSpPr>
      <dsp:spPr>
        <a:xfrm>
          <a:off x="1488" y="678077"/>
          <a:ext cx="1710531" cy="855265"/>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JJSV Equipment and software only</a:t>
          </a:r>
        </a:p>
      </dsp:txBody>
      <dsp:txXfrm>
        <a:off x="26538" y="703127"/>
        <a:ext cx="1660431" cy="805165"/>
      </dsp:txXfrm>
    </dsp:sp>
    <dsp:sp modelId="{D6DAC1AD-AD8E-49EF-A815-381D29975FD2}">
      <dsp:nvSpPr>
        <dsp:cNvPr id="0" name=""/>
        <dsp:cNvSpPr/>
      </dsp:nvSpPr>
      <dsp:spPr>
        <a:xfrm>
          <a:off x="172541" y="1533343"/>
          <a:ext cx="171053" cy="641449"/>
        </a:xfrm>
        <a:custGeom>
          <a:avLst/>
          <a:gdLst/>
          <a:ahLst/>
          <a:cxnLst/>
          <a:rect l="0" t="0" r="0" b="0"/>
          <a:pathLst>
            <a:path>
              <a:moveTo>
                <a:pt x="0" y="0"/>
              </a:moveTo>
              <a:lnTo>
                <a:pt x="0" y="641449"/>
              </a:lnTo>
              <a:lnTo>
                <a:pt x="171053" y="641449"/>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96401572-D5C7-4921-96B2-8E8BB29A5611}">
      <dsp:nvSpPr>
        <dsp:cNvPr id="0" name=""/>
        <dsp:cNvSpPr/>
      </dsp:nvSpPr>
      <dsp:spPr>
        <a:xfrm>
          <a:off x="343594" y="1747159"/>
          <a:ext cx="1368424" cy="855265"/>
        </a:xfrm>
        <a:prstGeom prst="roundRect">
          <a:avLst>
            <a:gd name="adj" fmla="val 10000"/>
          </a:avLst>
        </a:prstGeom>
        <a:solidFill>
          <a:srgbClr val="C8102E">
            <a:lumMod val="40000"/>
            <a:lumOff val="60000"/>
            <a:alpha val="90000"/>
          </a:srgbClr>
        </a:solidFill>
        <a:ln w="6350" cap="flat" cmpd="sng" algn="ctr">
          <a:solidFill>
            <a:srgbClr val="FF0000"/>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VISION Equipment and software MASTER</a:t>
          </a:r>
        </a:p>
      </dsp:txBody>
      <dsp:txXfrm>
        <a:off x="368644" y="1772209"/>
        <a:ext cx="1318324" cy="805165"/>
      </dsp:txXfrm>
    </dsp:sp>
    <dsp:sp modelId="{5F0EA6A0-5717-489E-B20C-71D6F6F06E2A}">
      <dsp:nvSpPr>
        <dsp:cNvPr id="0" name=""/>
        <dsp:cNvSpPr/>
      </dsp:nvSpPr>
      <dsp:spPr>
        <a:xfrm>
          <a:off x="172541" y="1533343"/>
          <a:ext cx="171053" cy="1710531"/>
        </a:xfrm>
        <a:custGeom>
          <a:avLst/>
          <a:gdLst/>
          <a:ahLst/>
          <a:cxnLst/>
          <a:rect l="0" t="0" r="0" b="0"/>
          <a:pathLst>
            <a:path>
              <a:moveTo>
                <a:pt x="0" y="0"/>
              </a:moveTo>
              <a:lnTo>
                <a:pt x="0" y="1710531"/>
              </a:lnTo>
              <a:lnTo>
                <a:pt x="171053" y="171053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E6D8FAB-FCC5-411B-A76F-A6F552B1AA5C}">
      <dsp:nvSpPr>
        <dsp:cNvPr id="0" name=""/>
        <dsp:cNvSpPr/>
      </dsp:nvSpPr>
      <dsp:spPr>
        <a:xfrm>
          <a:off x="343594" y="2816241"/>
          <a:ext cx="1368424" cy="855265"/>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*VISION Equipment Dev</a:t>
          </a:r>
        </a:p>
      </dsp:txBody>
      <dsp:txXfrm>
        <a:off x="368644" y="2841291"/>
        <a:ext cx="1318324" cy="805165"/>
      </dsp:txXfrm>
    </dsp:sp>
    <dsp:sp modelId="{68E8E2DE-74DF-4DFE-A2AE-A811AE906F0B}">
      <dsp:nvSpPr>
        <dsp:cNvPr id="0" name=""/>
        <dsp:cNvSpPr/>
      </dsp:nvSpPr>
      <dsp:spPr>
        <a:xfrm>
          <a:off x="172541" y="1533343"/>
          <a:ext cx="171053" cy="2779613"/>
        </a:xfrm>
        <a:custGeom>
          <a:avLst/>
          <a:gdLst/>
          <a:ahLst/>
          <a:cxnLst/>
          <a:rect l="0" t="0" r="0" b="0"/>
          <a:pathLst>
            <a:path>
              <a:moveTo>
                <a:pt x="0" y="0"/>
              </a:moveTo>
              <a:lnTo>
                <a:pt x="0" y="2779613"/>
              </a:lnTo>
              <a:lnTo>
                <a:pt x="171053" y="2779613"/>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E27D861-3FD8-48B1-816B-2D7FDFE61991}">
      <dsp:nvSpPr>
        <dsp:cNvPr id="0" name=""/>
        <dsp:cNvSpPr/>
      </dsp:nvSpPr>
      <dsp:spPr>
        <a:xfrm>
          <a:off x="343594" y="3885323"/>
          <a:ext cx="1368424" cy="855265"/>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Project 2</a:t>
          </a:r>
        </a:p>
      </dsp:txBody>
      <dsp:txXfrm>
        <a:off x="368644" y="3910373"/>
        <a:ext cx="1318324" cy="805165"/>
      </dsp:txXfrm>
    </dsp:sp>
    <dsp:sp modelId="{77D46C3F-C853-4338-81DB-2C063FC1B2CE}">
      <dsp:nvSpPr>
        <dsp:cNvPr id="0" name=""/>
        <dsp:cNvSpPr/>
      </dsp:nvSpPr>
      <dsp:spPr>
        <a:xfrm>
          <a:off x="2139652" y="678077"/>
          <a:ext cx="1710531" cy="855265"/>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JJSV implantable</a:t>
          </a:r>
        </a:p>
      </dsp:txBody>
      <dsp:txXfrm>
        <a:off x="2164702" y="703127"/>
        <a:ext cx="1660431" cy="805165"/>
      </dsp:txXfrm>
    </dsp:sp>
    <dsp:sp modelId="{215870E6-44AA-49D8-A1B4-823DB4A89B6E}">
      <dsp:nvSpPr>
        <dsp:cNvPr id="0" name=""/>
        <dsp:cNvSpPr/>
      </dsp:nvSpPr>
      <dsp:spPr>
        <a:xfrm>
          <a:off x="2310705" y="1533343"/>
          <a:ext cx="171053" cy="641449"/>
        </a:xfrm>
        <a:custGeom>
          <a:avLst/>
          <a:gdLst/>
          <a:ahLst/>
          <a:cxnLst/>
          <a:rect l="0" t="0" r="0" b="0"/>
          <a:pathLst>
            <a:path>
              <a:moveTo>
                <a:pt x="0" y="0"/>
              </a:moveTo>
              <a:lnTo>
                <a:pt x="0" y="641449"/>
              </a:lnTo>
              <a:lnTo>
                <a:pt x="171053" y="641449"/>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316AF604-A026-4C4B-AF0D-6BAB1C4C0D08}">
      <dsp:nvSpPr>
        <dsp:cNvPr id="0" name=""/>
        <dsp:cNvSpPr/>
      </dsp:nvSpPr>
      <dsp:spPr>
        <a:xfrm>
          <a:off x="2481758" y="1747159"/>
          <a:ext cx="1368424" cy="855265"/>
        </a:xfrm>
        <a:prstGeom prst="roundRect">
          <a:avLst>
            <a:gd name="adj" fmla="val 10000"/>
          </a:avLst>
        </a:prstGeom>
        <a:solidFill>
          <a:srgbClr val="C8102E">
            <a:lumMod val="40000"/>
            <a:lumOff val="60000"/>
            <a:alpha val="90000"/>
          </a:srgbClr>
        </a:solidFill>
        <a:ln w="6350" cap="flat" cmpd="sng" algn="ctr">
          <a:solidFill>
            <a:srgbClr val="FF0000"/>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solidFill>
                <a:srgbClr val="000000">
                  <a:hueOff val="0"/>
                  <a:satOff val="0"/>
                  <a:lumOff val="0"/>
                  <a:alphaOff val="0"/>
                </a:srgbClr>
              </a:solidFill>
              <a:latin typeface="Arial" panose="020B0604020202020204"/>
              <a:ea typeface="+mn-ea"/>
              <a:cs typeface="+mn-cs"/>
            </a:rPr>
            <a:t>VISION Implantable MASTER</a:t>
          </a:r>
        </a:p>
      </dsp:txBody>
      <dsp:txXfrm>
        <a:off x="2506808" y="1772209"/>
        <a:ext cx="1318324" cy="805165"/>
      </dsp:txXfrm>
    </dsp:sp>
    <dsp:sp modelId="{44962FA2-AEEE-416E-A659-9C2A73115E6E}">
      <dsp:nvSpPr>
        <dsp:cNvPr id="0" name=""/>
        <dsp:cNvSpPr/>
      </dsp:nvSpPr>
      <dsp:spPr>
        <a:xfrm>
          <a:off x="2310705" y="1533343"/>
          <a:ext cx="171053" cy="1710531"/>
        </a:xfrm>
        <a:custGeom>
          <a:avLst/>
          <a:gdLst/>
          <a:ahLst/>
          <a:cxnLst/>
          <a:rect l="0" t="0" r="0" b="0"/>
          <a:pathLst>
            <a:path>
              <a:moveTo>
                <a:pt x="0" y="0"/>
              </a:moveTo>
              <a:lnTo>
                <a:pt x="0" y="1710531"/>
              </a:lnTo>
              <a:lnTo>
                <a:pt x="171053" y="171053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EC143053-9EE2-4CB9-A87A-7DE7178B3698}">
      <dsp:nvSpPr>
        <dsp:cNvPr id="0" name=""/>
        <dsp:cNvSpPr/>
      </dsp:nvSpPr>
      <dsp:spPr>
        <a:xfrm>
          <a:off x="2481758" y="2816241"/>
          <a:ext cx="1368424" cy="855265"/>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Project 1</a:t>
          </a:r>
        </a:p>
      </dsp:txBody>
      <dsp:txXfrm>
        <a:off x="2506808" y="2841291"/>
        <a:ext cx="1318324" cy="805165"/>
      </dsp:txXfrm>
    </dsp:sp>
    <dsp:sp modelId="{C8AABFE4-C32F-43C1-8130-9CD58B3E7EB0}">
      <dsp:nvSpPr>
        <dsp:cNvPr id="0" name=""/>
        <dsp:cNvSpPr/>
      </dsp:nvSpPr>
      <dsp:spPr>
        <a:xfrm>
          <a:off x="2310705" y="1533343"/>
          <a:ext cx="171053" cy="2779613"/>
        </a:xfrm>
        <a:custGeom>
          <a:avLst/>
          <a:gdLst/>
          <a:ahLst/>
          <a:cxnLst/>
          <a:rect l="0" t="0" r="0" b="0"/>
          <a:pathLst>
            <a:path>
              <a:moveTo>
                <a:pt x="0" y="0"/>
              </a:moveTo>
              <a:lnTo>
                <a:pt x="0" y="2779613"/>
              </a:lnTo>
              <a:lnTo>
                <a:pt x="171053" y="2779613"/>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20D3208-72D9-4781-85E4-9BE94A410560}">
      <dsp:nvSpPr>
        <dsp:cNvPr id="0" name=""/>
        <dsp:cNvSpPr/>
      </dsp:nvSpPr>
      <dsp:spPr>
        <a:xfrm>
          <a:off x="2481758" y="3885323"/>
          <a:ext cx="1368424" cy="855265"/>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Project 2</a:t>
          </a:r>
        </a:p>
      </dsp:txBody>
      <dsp:txXfrm>
        <a:off x="2506808" y="3910373"/>
        <a:ext cx="1318324" cy="805165"/>
      </dsp:txXfrm>
    </dsp:sp>
    <dsp:sp modelId="{B173E692-378C-4D2C-A888-B8BC9E0FBAA2}">
      <dsp:nvSpPr>
        <dsp:cNvPr id="0" name=""/>
        <dsp:cNvSpPr/>
      </dsp:nvSpPr>
      <dsp:spPr>
        <a:xfrm>
          <a:off x="4277816" y="678077"/>
          <a:ext cx="1710531" cy="855265"/>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JJVC CEH</a:t>
          </a:r>
        </a:p>
      </dsp:txBody>
      <dsp:txXfrm>
        <a:off x="4302866" y="703127"/>
        <a:ext cx="1660431" cy="805165"/>
      </dsp:txXfrm>
    </dsp:sp>
    <dsp:sp modelId="{B3FF978B-8647-4A9B-BAF8-F26E504EA0BE}">
      <dsp:nvSpPr>
        <dsp:cNvPr id="0" name=""/>
        <dsp:cNvSpPr/>
      </dsp:nvSpPr>
      <dsp:spPr>
        <a:xfrm>
          <a:off x="4448869" y="1533343"/>
          <a:ext cx="171053" cy="641449"/>
        </a:xfrm>
        <a:custGeom>
          <a:avLst/>
          <a:gdLst/>
          <a:ahLst/>
          <a:cxnLst/>
          <a:rect l="0" t="0" r="0" b="0"/>
          <a:pathLst>
            <a:path>
              <a:moveTo>
                <a:pt x="0" y="0"/>
              </a:moveTo>
              <a:lnTo>
                <a:pt x="0" y="641449"/>
              </a:lnTo>
              <a:lnTo>
                <a:pt x="171053" y="641449"/>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CD167D7-5EB2-4734-B99F-E8E553B8AB3A}">
      <dsp:nvSpPr>
        <dsp:cNvPr id="0" name=""/>
        <dsp:cNvSpPr/>
      </dsp:nvSpPr>
      <dsp:spPr>
        <a:xfrm>
          <a:off x="4619922" y="1747159"/>
          <a:ext cx="1368424" cy="855265"/>
        </a:xfrm>
        <a:prstGeom prst="roundRect">
          <a:avLst>
            <a:gd name="adj" fmla="val 10000"/>
          </a:avLst>
        </a:prstGeom>
        <a:solidFill>
          <a:schemeClr val="accent1">
            <a:lumMod val="40000"/>
            <a:lumOff val="60000"/>
            <a:alpha val="90000"/>
          </a:schemeClr>
        </a:solidFill>
        <a:ln w="6350" cap="flat" cmpd="sng" algn="ctr">
          <a:solidFill>
            <a:srgbClr val="FF0000"/>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VISION CEH MASTER</a:t>
          </a:r>
        </a:p>
      </dsp:txBody>
      <dsp:txXfrm>
        <a:off x="4644972" y="1772209"/>
        <a:ext cx="1318324" cy="805165"/>
      </dsp:txXfrm>
    </dsp:sp>
    <dsp:sp modelId="{F64D1C3F-2EDD-4E7C-9013-E265FB84572A}">
      <dsp:nvSpPr>
        <dsp:cNvPr id="0" name=""/>
        <dsp:cNvSpPr/>
      </dsp:nvSpPr>
      <dsp:spPr>
        <a:xfrm>
          <a:off x="4448869" y="1533343"/>
          <a:ext cx="171053" cy="1710531"/>
        </a:xfrm>
        <a:custGeom>
          <a:avLst/>
          <a:gdLst/>
          <a:ahLst/>
          <a:cxnLst/>
          <a:rect l="0" t="0" r="0" b="0"/>
          <a:pathLst>
            <a:path>
              <a:moveTo>
                <a:pt x="0" y="0"/>
              </a:moveTo>
              <a:lnTo>
                <a:pt x="0" y="1710531"/>
              </a:lnTo>
              <a:lnTo>
                <a:pt x="171053" y="171053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0AF84D8-C419-48FF-A771-AE99640B5A08}">
      <dsp:nvSpPr>
        <dsp:cNvPr id="0" name=""/>
        <dsp:cNvSpPr/>
      </dsp:nvSpPr>
      <dsp:spPr>
        <a:xfrm>
          <a:off x="4619922" y="2816241"/>
          <a:ext cx="1368424" cy="855265"/>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*VISION CEH Dev</a:t>
          </a:r>
        </a:p>
      </dsp:txBody>
      <dsp:txXfrm>
        <a:off x="4644972" y="2841291"/>
        <a:ext cx="1318324" cy="805165"/>
      </dsp:txXfrm>
    </dsp:sp>
    <dsp:sp modelId="{58CE0135-46BC-4386-9E4D-756C6F719571}">
      <dsp:nvSpPr>
        <dsp:cNvPr id="0" name=""/>
        <dsp:cNvSpPr/>
      </dsp:nvSpPr>
      <dsp:spPr>
        <a:xfrm>
          <a:off x="4448869" y="1533343"/>
          <a:ext cx="171053" cy="2779613"/>
        </a:xfrm>
        <a:custGeom>
          <a:avLst/>
          <a:gdLst/>
          <a:ahLst/>
          <a:cxnLst/>
          <a:rect l="0" t="0" r="0" b="0"/>
          <a:pathLst>
            <a:path>
              <a:moveTo>
                <a:pt x="0" y="0"/>
              </a:moveTo>
              <a:lnTo>
                <a:pt x="0" y="2779613"/>
              </a:lnTo>
              <a:lnTo>
                <a:pt x="171053" y="2779613"/>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334D331-7EA5-4177-B723-D20AC26445AB}">
      <dsp:nvSpPr>
        <dsp:cNvPr id="0" name=""/>
        <dsp:cNvSpPr/>
      </dsp:nvSpPr>
      <dsp:spPr>
        <a:xfrm>
          <a:off x="4619922" y="3885323"/>
          <a:ext cx="1368424" cy="855265"/>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Project 2</a:t>
          </a:r>
        </a:p>
      </dsp:txBody>
      <dsp:txXfrm>
        <a:off x="4644972" y="3910373"/>
        <a:ext cx="1318324" cy="805165"/>
      </dsp:txXfrm>
    </dsp:sp>
    <dsp:sp modelId="{E158E90B-9E6F-4A6A-BF90-1545FA1BE055}">
      <dsp:nvSpPr>
        <dsp:cNvPr id="0" name=""/>
        <dsp:cNvSpPr/>
      </dsp:nvSpPr>
      <dsp:spPr>
        <a:xfrm>
          <a:off x="6415980" y="678077"/>
          <a:ext cx="1710531" cy="855265"/>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a:t>JJVC Contact lens</a:t>
          </a:r>
        </a:p>
      </dsp:txBody>
      <dsp:txXfrm>
        <a:off x="6441030" y="703127"/>
        <a:ext cx="1660431" cy="805165"/>
      </dsp:txXfrm>
    </dsp:sp>
    <dsp:sp modelId="{D4184D0D-0B41-4379-BB3E-00A1A19F19B7}">
      <dsp:nvSpPr>
        <dsp:cNvPr id="0" name=""/>
        <dsp:cNvSpPr/>
      </dsp:nvSpPr>
      <dsp:spPr>
        <a:xfrm>
          <a:off x="6587033" y="1533343"/>
          <a:ext cx="171053" cy="641449"/>
        </a:xfrm>
        <a:custGeom>
          <a:avLst/>
          <a:gdLst/>
          <a:ahLst/>
          <a:cxnLst/>
          <a:rect l="0" t="0" r="0" b="0"/>
          <a:pathLst>
            <a:path>
              <a:moveTo>
                <a:pt x="0" y="0"/>
              </a:moveTo>
              <a:lnTo>
                <a:pt x="0" y="641449"/>
              </a:lnTo>
              <a:lnTo>
                <a:pt x="171053" y="641449"/>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2605F589-FB94-42DD-9DBD-43FAFCC86D94}">
      <dsp:nvSpPr>
        <dsp:cNvPr id="0" name=""/>
        <dsp:cNvSpPr/>
      </dsp:nvSpPr>
      <dsp:spPr>
        <a:xfrm>
          <a:off x="6758086" y="1747159"/>
          <a:ext cx="1368424" cy="855265"/>
        </a:xfrm>
        <a:prstGeom prst="roundRect">
          <a:avLst>
            <a:gd name="adj" fmla="val 10000"/>
          </a:avLst>
        </a:prstGeom>
        <a:solidFill>
          <a:srgbClr val="C8102E">
            <a:lumMod val="40000"/>
            <a:lumOff val="60000"/>
            <a:alpha val="90000"/>
          </a:srgbClr>
        </a:solidFill>
        <a:ln w="6350" cap="flat" cmpd="sng" algn="ctr">
          <a:solidFill>
            <a:srgbClr val="FF0000"/>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solidFill>
                <a:srgbClr val="000000">
                  <a:hueOff val="0"/>
                  <a:satOff val="0"/>
                  <a:lumOff val="0"/>
                  <a:alphaOff val="0"/>
                </a:srgbClr>
              </a:solidFill>
              <a:latin typeface="Arial" panose="020B0604020202020204"/>
              <a:ea typeface="+mn-ea"/>
              <a:cs typeface="+mn-cs"/>
            </a:rPr>
            <a:t>VISION Contact lens MASTER</a:t>
          </a:r>
        </a:p>
      </dsp:txBody>
      <dsp:txXfrm>
        <a:off x="6783136" y="1772209"/>
        <a:ext cx="1318324" cy="805165"/>
      </dsp:txXfrm>
    </dsp:sp>
    <dsp:sp modelId="{5C836BCA-8A35-496B-B73F-6F805FFD4E08}">
      <dsp:nvSpPr>
        <dsp:cNvPr id="0" name=""/>
        <dsp:cNvSpPr/>
      </dsp:nvSpPr>
      <dsp:spPr>
        <a:xfrm>
          <a:off x="6587033" y="1533343"/>
          <a:ext cx="171053" cy="1710531"/>
        </a:xfrm>
        <a:custGeom>
          <a:avLst/>
          <a:gdLst/>
          <a:ahLst/>
          <a:cxnLst/>
          <a:rect l="0" t="0" r="0" b="0"/>
          <a:pathLst>
            <a:path>
              <a:moveTo>
                <a:pt x="0" y="0"/>
              </a:moveTo>
              <a:lnTo>
                <a:pt x="0" y="1710531"/>
              </a:lnTo>
              <a:lnTo>
                <a:pt x="171053" y="1710531"/>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6FB9D45B-8436-43A3-A24F-671A89A51F9B}">
      <dsp:nvSpPr>
        <dsp:cNvPr id="0" name=""/>
        <dsp:cNvSpPr/>
      </dsp:nvSpPr>
      <dsp:spPr>
        <a:xfrm>
          <a:off x="6758086" y="2816241"/>
          <a:ext cx="1368424" cy="855265"/>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Project 1</a:t>
          </a:r>
        </a:p>
      </dsp:txBody>
      <dsp:txXfrm>
        <a:off x="6783136" y="2841291"/>
        <a:ext cx="1318324" cy="805165"/>
      </dsp:txXfrm>
    </dsp:sp>
    <dsp:sp modelId="{491D7F9B-3C26-4203-8405-B5F6D569E3B9}">
      <dsp:nvSpPr>
        <dsp:cNvPr id="0" name=""/>
        <dsp:cNvSpPr/>
      </dsp:nvSpPr>
      <dsp:spPr>
        <a:xfrm>
          <a:off x="6587033" y="1533343"/>
          <a:ext cx="171053" cy="2779613"/>
        </a:xfrm>
        <a:custGeom>
          <a:avLst/>
          <a:gdLst/>
          <a:ahLst/>
          <a:cxnLst/>
          <a:rect l="0" t="0" r="0" b="0"/>
          <a:pathLst>
            <a:path>
              <a:moveTo>
                <a:pt x="0" y="0"/>
              </a:moveTo>
              <a:lnTo>
                <a:pt x="0" y="2779613"/>
              </a:lnTo>
              <a:lnTo>
                <a:pt x="171053" y="2779613"/>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13841BB-3919-44C4-A31B-CD0C37449E60}">
      <dsp:nvSpPr>
        <dsp:cNvPr id="0" name=""/>
        <dsp:cNvSpPr/>
      </dsp:nvSpPr>
      <dsp:spPr>
        <a:xfrm>
          <a:off x="6758086" y="3885323"/>
          <a:ext cx="1368424" cy="855265"/>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a:t>Project 2</a:t>
          </a:r>
        </a:p>
      </dsp:txBody>
      <dsp:txXfrm>
        <a:off x="6783136" y="3910373"/>
        <a:ext cx="1318324" cy="80516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39029B-DC35-4E73-9789-48D072D6E4E8}">
      <dsp:nvSpPr>
        <dsp:cNvPr id="0" name=""/>
        <dsp:cNvSpPr/>
      </dsp:nvSpPr>
      <dsp:spPr>
        <a:xfrm>
          <a:off x="8554811" y="836959"/>
          <a:ext cx="2552229" cy="25523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C0F3F4-709A-4DFC-BADA-AFC59EEEFD8F}">
      <dsp:nvSpPr>
        <dsp:cNvPr id="0" name=""/>
        <dsp:cNvSpPr/>
      </dsp:nvSpPr>
      <dsp:spPr>
        <a:xfrm>
          <a:off x="8640177" y="922053"/>
          <a:ext cx="2382591" cy="238217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2070" tIns="52070" rIns="52070" bIns="52070" numCol="1" spcCol="1270" anchor="ctr" anchorCtr="0">
          <a:noAutofit/>
        </a:bodyPr>
        <a:lstStyle/>
        <a:p>
          <a:pPr marL="0" lvl="0" indent="0" algn="ctr" defTabSz="1822450">
            <a:lnSpc>
              <a:spcPct val="90000"/>
            </a:lnSpc>
            <a:spcBef>
              <a:spcPct val="0"/>
            </a:spcBef>
            <a:spcAft>
              <a:spcPct val="35000"/>
            </a:spcAft>
            <a:buNone/>
          </a:pPr>
          <a:r>
            <a:rPr lang="en-US" sz="4100" kern="1200"/>
            <a:t>Export</a:t>
          </a:r>
        </a:p>
      </dsp:txBody>
      <dsp:txXfrm>
        <a:off x="8980547" y="1262428"/>
        <a:ext cx="1701851" cy="1701424"/>
      </dsp:txXfrm>
    </dsp:sp>
    <dsp:sp modelId="{DC20A133-333C-472A-9111-A0671CE90264}">
      <dsp:nvSpPr>
        <dsp:cNvPr id="0" name=""/>
        <dsp:cNvSpPr/>
      </dsp:nvSpPr>
      <dsp:spPr>
        <a:xfrm>
          <a:off x="8640177" y="3436345"/>
          <a:ext cx="2382591" cy="1399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228600" lvl="1" indent="-228600" algn="l" defTabSz="1022350">
            <a:lnSpc>
              <a:spcPct val="90000"/>
            </a:lnSpc>
            <a:spcBef>
              <a:spcPct val="0"/>
            </a:spcBef>
            <a:spcAft>
              <a:spcPct val="15000"/>
            </a:spcAft>
            <a:buChar char="•"/>
          </a:pPr>
          <a:r>
            <a:rPr lang="en-US" sz="2300" kern="1200"/>
            <a:t>Export pdf and redline version </a:t>
          </a:r>
        </a:p>
      </dsp:txBody>
      <dsp:txXfrm>
        <a:off x="8640177" y="3436345"/>
        <a:ext cx="2382591" cy="1399118"/>
      </dsp:txXfrm>
    </dsp:sp>
    <dsp:sp modelId="{DDE89C41-F5B9-423F-A238-5B6FC2FF5EFE}">
      <dsp:nvSpPr>
        <dsp:cNvPr id="0" name=""/>
        <dsp:cNvSpPr/>
      </dsp:nvSpPr>
      <dsp:spPr>
        <a:xfrm rot="2700000">
          <a:off x="5906250" y="836780"/>
          <a:ext cx="2552271" cy="255227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6592CC-B148-4871-81D6-8C373A08C114}">
      <dsp:nvSpPr>
        <dsp:cNvPr id="0" name=""/>
        <dsp:cNvSpPr/>
      </dsp:nvSpPr>
      <dsp:spPr>
        <a:xfrm>
          <a:off x="6002581" y="922053"/>
          <a:ext cx="2382591" cy="238217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2070" tIns="52070" rIns="52070" bIns="52070" numCol="1" spcCol="1270" anchor="ctr" anchorCtr="0">
          <a:noAutofit/>
        </a:bodyPr>
        <a:lstStyle/>
        <a:p>
          <a:pPr marL="0" lvl="0" indent="0" algn="ctr" defTabSz="1822450">
            <a:lnSpc>
              <a:spcPct val="90000"/>
            </a:lnSpc>
            <a:spcBef>
              <a:spcPct val="0"/>
            </a:spcBef>
            <a:spcAft>
              <a:spcPct val="35000"/>
            </a:spcAft>
            <a:buNone/>
          </a:pPr>
          <a:r>
            <a:rPr lang="en-US" sz="4100" kern="1200"/>
            <a:t>Save</a:t>
          </a:r>
        </a:p>
      </dsp:txBody>
      <dsp:txXfrm>
        <a:off x="6342951" y="1262428"/>
        <a:ext cx="1701851" cy="1701424"/>
      </dsp:txXfrm>
    </dsp:sp>
    <dsp:sp modelId="{C83B5491-068D-4687-992D-510B45BA6548}">
      <dsp:nvSpPr>
        <dsp:cNvPr id="0" name=""/>
        <dsp:cNvSpPr/>
      </dsp:nvSpPr>
      <dsp:spPr>
        <a:xfrm>
          <a:off x="6002581" y="3436345"/>
          <a:ext cx="2382591" cy="1399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228600" lvl="1" indent="-228600" algn="l" defTabSz="1022350">
            <a:lnSpc>
              <a:spcPct val="90000"/>
            </a:lnSpc>
            <a:spcBef>
              <a:spcPct val="0"/>
            </a:spcBef>
            <a:spcAft>
              <a:spcPct val="15000"/>
            </a:spcAft>
            <a:buChar char="•"/>
          </a:pPr>
          <a:r>
            <a:rPr lang="en-US" sz="2300" kern="1200"/>
            <a:t>Save the document</a:t>
          </a:r>
        </a:p>
      </dsp:txBody>
      <dsp:txXfrm>
        <a:off x="6002581" y="3436345"/>
        <a:ext cx="2382591" cy="1399118"/>
      </dsp:txXfrm>
    </dsp:sp>
    <dsp:sp modelId="{C4C5F46F-2C72-4D3B-868E-CE46250CE710}">
      <dsp:nvSpPr>
        <dsp:cNvPr id="0" name=""/>
        <dsp:cNvSpPr/>
      </dsp:nvSpPr>
      <dsp:spPr>
        <a:xfrm rot="2700000">
          <a:off x="3279598" y="836780"/>
          <a:ext cx="2552271" cy="255227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9A5BF4-EE9C-4FF1-8436-40B8608A3F47}">
      <dsp:nvSpPr>
        <dsp:cNvPr id="0" name=""/>
        <dsp:cNvSpPr/>
      </dsp:nvSpPr>
      <dsp:spPr>
        <a:xfrm>
          <a:off x="3364985" y="922053"/>
          <a:ext cx="2382591" cy="238217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2070" tIns="52070" rIns="52070" bIns="52070" numCol="1" spcCol="1270" anchor="ctr" anchorCtr="0">
          <a:noAutofit/>
        </a:bodyPr>
        <a:lstStyle/>
        <a:p>
          <a:pPr marL="0" lvl="0" indent="0" algn="ctr" defTabSz="1822450">
            <a:lnSpc>
              <a:spcPct val="90000"/>
            </a:lnSpc>
            <a:spcBef>
              <a:spcPct val="0"/>
            </a:spcBef>
            <a:spcAft>
              <a:spcPct val="35000"/>
            </a:spcAft>
            <a:buNone/>
          </a:pPr>
          <a:r>
            <a:rPr lang="en-US" sz="4100" kern="1200"/>
            <a:t>Edit</a:t>
          </a:r>
        </a:p>
      </dsp:txBody>
      <dsp:txXfrm>
        <a:off x="3705355" y="1262428"/>
        <a:ext cx="1701851" cy="1701424"/>
      </dsp:txXfrm>
    </dsp:sp>
    <dsp:sp modelId="{ECF0B9B7-5C17-4669-BC48-DF970BE9BC83}">
      <dsp:nvSpPr>
        <dsp:cNvPr id="0" name=""/>
        <dsp:cNvSpPr/>
      </dsp:nvSpPr>
      <dsp:spPr>
        <a:xfrm>
          <a:off x="3364985" y="3436345"/>
          <a:ext cx="2382591" cy="1399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228600" lvl="1" indent="-228600" algn="l" defTabSz="1022350">
            <a:lnSpc>
              <a:spcPct val="90000"/>
            </a:lnSpc>
            <a:spcBef>
              <a:spcPct val="0"/>
            </a:spcBef>
            <a:spcAft>
              <a:spcPct val="15000"/>
            </a:spcAft>
            <a:buChar char="•"/>
          </a:pPr>
          <a:r>
            <a:rPr lang="en-US" sz="2300" kern="1200"/>
            <a:t>Edit the document</a:t>
          </a:r>
        </a:p>
      </dsp:txBody>
      <dsp:txXfrm>
        <a:off x="3364985" y="3436345"/>
        <a:ext cx="2382591" cy="1399118"/>
      </dsp:txXfrm>
    </dsp:sp>
    <dsp:sp modelId="{E5FF1952-E5C4-4596-AFD7-1F9206201A90}">
      <dsp:nvSpPr>
        <dsp:cNvPr id="0" name=""/>
        <dsp:cNvSpPr/>
      </dsp:nvSpPr>
      <dsp:spPr>
        <a:xfrm rot="2700000">
          <a:off x="642002" y="836780"/>
          <a:ext cx="2552271" cy="2552271"/>
        </a:xfrm>
        <a:prstGeom prst="teardrop">
          <a:avLst>
            <a:gd name="adj" fmla="val 100000"/>
          </a:avLst>
        </a:prstGeom>
        <a:solidFill>
          <a:srgbClr val="C8102E">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49F3C0-A29A-4464-9BF6-DE164F1E73A7}">
      <dsp:nvSpPr>
        <dsp:cNvPr id="0" name=""/>
        <dsp:cNvSpPr/>
      </dsp:nvSpPr>
      <dsp:spPr>
        <a:xfrm>
          <a:off x="727389" y="922053"/>
          <a:ext cx="2382591" cy="238217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2070" tIns="52070" rIns="52070" bIns="52070" numCol="1" spcCol="1270" anchor="ctr" anchorCtr="0">
          <a:noAutofit/>
        </a:bodyPr>
        <a:lstStyle/>
        <a:p>
          <a:pPr marL="0" lvl="0" indent="0" algn="ctr" defTabSz="1822450">
            <a:lnSpc>
              <a:spcPct val="90000"/>
            </a:lnSpc>
            <a:spcBef>
              <a:spcPct val="0"/>
            </a:spcBef>
            <a:spcAft>
              <a:spcPct val="35000"/>
            </a:spcAft>
            <a:buNone/>
          </a:pPr>
          <a:r>
            <a:rPr lang="en-US" sz="4100" kern="1200"/>
            <a:t>Create</a:t>
          </a:r>
        </a:p>
      </dsp:txBody>
      <dsp:txXfrm>
        <a:off x="1067759" y="1262428"/>
        <a:ext cx="1701851" cy="1701424"/>
      </dsp:txXfrm>
    </dsp:sp>
    <dsp:sp modelId="{DCE511FF-B4DE-4FED-9121-00CAE7E9DCA5}">
      <dsp:nvSpPr>
        <dsp:cNvPr id="0" name=""/>
        <dsp:cNvSpPr/>
      </dsp:nvSpPr>
      <dsp:spPr>
        <a:xfrm>
          <a:off x="727389" y="3436345"/>
          <a:ext cx="2382591" cy="13991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228600" lvl="1" indent="-228600" algn="l" defTabSz="1022350">
            <a:lnSpc>
              <a:spcPct val="90000"/>
            </a:lnSpc>
            <a:spcBef>
              <a:spcPct val="0"/>
            </a:spcBef>
            <a:spcAft>
              <a:spcPct val="15000"/>
            </a:spcAft>
            <a:buChar char="•"/>
          </a:pPr>
          <a:r>
            <a:rPr lang="en-US" sz="2300" kern="1200"/>
            <a:t>Create using pre-configured templates</a:t>
          </a:r>
        </a:p>
      </dsp:txBody>
      <dsp:txXfrm>
        <a:off x="727389" y="3436345"/>
        <a:ext cx="2382591" cy="139911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39029B-DC35-4E73-9789-48D072D6E4E8}">
      <dsp:nvSpPr>
        <dsp:cNvPr id="0" name=""/>
        <dsp:cNvSpPr/>
      </dsp:nvSpPr>
      <dsp:spPr>
        <a:xfrm>
          <a:off x="9306746" y="1215994"/>
          <a:ext cx="2115803" cy="21161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C0F3F4-709A-4DFC-BADA-AFC59EEEFD8F}">
      <dsp:nvSpPr>
        <dsp:cNvPr id="0" name=""/>
        <dsp:cNvSpPr/>
      </dsp:nvSpPr>
      <dsp:spPr>
        <a:xfrm>
          <a:off x="9376560" y="1286544"/>
          <a:ext cx="1975050" cy="197504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a:t>Export</a:t>
          </a:r>
        </a:p>
      </dsp:txBody>
      <dsp:txXfrm>
        <a:off x="9659192" y="1568747"/>
        <a:ext cx="1410910" cy="1410642"/>
      </dsp:txXfrm>
    </dsp:sp>
    <dsp:sp modelId="{C0668871-E18A-468D-8D7E-0EC0D8FEC3C7}">
      <dsp:nvSpPr>
        <dsp:cNvPr id="0" name=""/>
        <dsp:cNvSpPr/>
      </dsp:nvSpPr>
      <dsp:spPr>
        <a:xfrm>
          <a:off x="9376560" y="3371132"/>
          <a:ext cx="1975050" cy="1160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228600" lvl="1" indent="-228600" algn="l" defTabSz="977900">
            <a:lnSpc>
              <a:spcPct val="90000"/>
            </a:lnSpc>
            <a:spcBef>
              <a:spcPct val="0"/>
            </a:spcBef>
            <a:spcAft>
              <a:spcPct val="15000"/>
            </a:spcAft>
            <a:buChar char="•"/>
          </a:pPr>
          <a:r>
            <a:rPr lang="en-US" sz="2200" kern="1200"/>
            <a:t>Export pdf and redline version </a:t>
          </a:r>
        </a:p>
      </dsp:txBody>
      <dsp:txXfrm>
        <a:off x="9376560" y="3371132"/>
        <a:ext cx="1975050" cy="1160002"/>
      </dsp:txXfrm>
    </dsp:sp>
    <dsp:sp modelId="{2B189E29-B82E-4C2A-A8A7-ECC1525C0BEE}">
      <dsp:nvSpPr>
        <dsp:cNvPr id="0" name=""/>
        <dsp:cNvSpPr/>
      </dsp:nvSpPr>
      <dsp:spPr>
        <a:xfrm rot="2700000">
          <a:off x="7118999" y="1216103"/>
          <a:ext cx="2115558" cy="2115558"/>
        </a:xfrm>
        <a:prstGeom prst="teardrop">
          <a:avLst>
            <a:gd name="adj" fmla="val 100000"/>
          </a:avLst>
        </a:prstGeom>
        <a:solidFill>
          <a:schemeClr val="tx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AF6A93-2CBF-4386-AC8E-44DE138B3E71}">
      <dsp:nvSpPr>
        <dsp:cNvPr id="0" name=""/>
        <dsp:cNvSpPr/>
      </dsp:nvSpPr>
      <dsp:spPr>
        <a:xfrm>
          <a:off x="7190943" y="1286544"/>
          <a:ext cx="1975050" cy="197504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a:t>Approve</a:t>
          </a:r>
        </a:p>
      </dsp:txBody>
      <dsp:txXfrm>
        <a:off x="7472449" y="1568747"/>
        <a:ext cx="1410910" cy="1410642"/>
      </dsp:txXfrm>
    </dsp:sp>
    <dsp:sp modelId="{F500776C-D472-4E98-AA32-B6E4D53B3003}">
      <dsp:nvSpPr>
        <dsp:cNvPr id="0" name=""/>
        <dsp:cNvSpPr/>
      </dsp:nvSpPr>
      <dsp:spPr>
        <a:xfrm>
          <a:off x="7190943" y="3371132"/>
          <a:ext cx="1975050" cy="1160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228600" lvl="1" indent="-228600" algn="l" defTabSz="977900">
            <a:lnSpc>
              <a:spcPct val="90000"/>
            </a:lnSpc>
            <a:spcBef>
              <a:spcPct val="0"/>
            </a:spcBef>
            <a:spcAft>
              <a:spcPct val="15000"/>
            </a:spcAft>
            <a:buChar char="•"/>
          </a:pPr>
          <a:r>
            <a:rPr lang="en-US" sz="2200" kern="1200"/>
            <a:t>Approve work items</a:t>
          </a:r>
        </a:p>
      </dsp:txBody>
      <dsp:txXfrm>
        <a:off x="7190943" y="3371132"/>
        <a:ext cx="1975050" cy="1160002"/>
      </dsp:txXfrm>
    </dsp:sp>
    <dsp:sp modelId="{DDE89C41-F5B9-423F-A238-5B6FC2FF5EFE}">
      <dsp:nvSpPr>
        <dsp:cNvPr id="0" name=""/>
        <dsp:cNvSpPr/>
      </dsp:nvSpPr>
      <dsp:spPr>
        <a:xfrm rot="2700000">
          <a:off x="4933382" y="1216103"/>
          <a:ext cx="2115558" cy="2115558"/>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6592CC-B148-4871-81D6-8C373A08C114}">
      <dsp:nvSpPr>
        <dsp:cNvPr id="0" name=""/>
        <dsp:cNvSpPr/>
      </dsp:nvSpPr>
      <dsp:spPr>
        <a:xfrm>
          <a:off x="5004200" y="1286544"/>
          <a:ext cx="1975050" cy="197504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a:t>Create</a:t>
          </a:r>
        </a:p>
      </dsp:txBody>
      <dsp:txXfrm>
        <a:off x="5285706" y="1568747"/>
        <a:ext cx="1410910" cy="1410642"/>
      </dsp:txXfrm>
    </dsp:sp>
    <dsp:sp modelId="{C83B5491-068D-4687-992D-510B45BA6548}">
      <dsp:nvSpPr>
        <dsp:cNvPr id="0" name=""/>
        <dsp:cNvSpPr/>
      </dsp:nvSpPr>
      <dsp:spPr>
        <a:xfrm>
          <a:off x="5004200" y="3371132"/>
          <a:ext cx="1975050" cy="1160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228600" lvl="1" indent="-228600" algn="l" defTabSz="977900">
            <a:lnSpc>
              <a:spcPct val="90000"/>
            </a:lnSpc>
            <a:spcBef>
              <a:spcPct val="0"/>
            </a:spcBef>
            <a:spcAft>
              <a:spcPct val="15000"/>
            </a:spcAft>
            <a:buChar char="•"/>
          </a:pPr>
          <a:r>
            <a:rPr lang="en-US" sz="2200" kern="1200"/>
            <a:t>Create new work items and links</a:t>
          </a:r>
        </a:p>
      </dsp:txBody>
      <dsp:txXfrm>
        <a:off x="5004200" y="3371132"/>
        <a:ext cx="1975050" cy="1160002"/>
      </dsp:txXfrm>
    </dsp:sp>
    <dsp:sp modelId="{C4C5F46F-2C72-4D3B-868E-CE46250CE710}">
      <dsp:nvSpPr>
        <dsp:cNvPr id="0" name=""/>
        <dsp:cNvSpPr/>
      </dsp:nvSpPr>
      <dsp:spPr>
        <a:xfrm rot="2700000">
          <a:off x="2746639" y="1216103"/>
          <a:ext cx="2115558" cy="2115558"/>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9A5BF4-EE9C-4FF1-8436-40B8608A3F47}">
      <dsp:nvSpPr>
        <dsp:cNvPr id="0" name=""/>
        <dsp:cNvSpPr/>
      </dsp:nvSpPr>
      <dsp:spPr>
        <a:xfrm>
          <a:off x="2817456" y="1286544"/>
          <a:ext cx="1975050" cy="197504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a:t>Edit</a:t>
          </a:r>
        </a:p>
      </dsp:txBody>
      <dsp:txXfrm>
        <a:off x="3100089" y="1568747"/>
        <a:ext cx="1410910" cy="1410642"/>
      </dsp:txXfrm>
    </dsp:sp>
    <dsp:sp modelId="{ECF0B9B7-5C17-4669-BC48-DF970BE9BC83}">
      <dsp:nvSpPr>
        <dsp:cNvPr id="0" name=""/>
        <dsp:cNvSpPr/>
      </dsp:nvSpPr>
      <dsp:spPr>
        <a:xfrm>
          <a:off x="2817456" y="3371132"/>
          <a:ext cx="1975050" cy="1160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228600" lvl="1" indent="-228600" algn="l" defTabSz="977900">
            <a:lnSpc>
              <a:spcPct val="90000"/>
            </a:lnSpc>
            <a:spcBef>
              <a:spcPct val="0"/>
            </a:spcBef>
            <a:spcAft>
              <a:spcPct val="15000"/>
            </a:spcAft>
            <a:buChar char="•"/>
          </a:pPr>
          <a:r>
            <a:rPr lang="en-US" sz="2200" kern="1200"/>
            <a:t>Edit work items and links</a:t>
          </a:r>
        </a:p>
      </dsp:txBody>
      <dsp:txXfrm>
        <a:off x="2817456" y="3371132"/>
        <a:ext cx="1975050" cy="1160002"/>
      </dsp:txXfrm>
    </dsp:sp>
    <dsp:sp modelId="{E5FF1952-E5C4-4596-AFD7-1F9206201A90}">
      <dsp:nvSpPr>
        <dsp:cNvPr id="0" name=""/>
        <dsp:cNvSpPr/>
      </dsp:nvSpPr>
      <dsp:spPr>
        <a:xfrm rot="2700000">
          <a:off x="559896" y="1216103"/>
          <a:ext cx="2115558" cy="2115558"/>
        </a:xfrm>
        <a:prstGeom prst="teardrop">
          <a:avLst>
            <a:gd name="adj" fmla="val 100000"/>
          </a:avLst>
        </a:prstGeom>
        <a:solidFill>
          <a:srgbClr val="C8102E">
            <a:hueOff val="0"/>
            <a:satOff val="0"/>
            <a:lumOff val="0"/>
            <a:alphaOff val="0"/>
          </a:srgbClr>
        </a:solidFill>
        <a:ln w="127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49F3C0-A29A-4464-9BF6-DE164F1E73A7}">
      <dsp:nvSpPr>
        <dsp:cNvPr id="0" name=""/>
        <dsp:cNvSpPr/>
      </dsp:nvSpPr>
      <dsp:spPr>
        <a:xfrm>
          <a:off x="630713" y="1286544"/>
          <a:ext cx="1975050" cy="197504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a:t>Import</a:t>
          </a:r>
        </a:p>
      </dsp:txBody>
      <dsp:txXfrm>
        <a:off x="913346" y="1568747"/>
        <a:ext cx="1410910" cy="1410642"/>
      </dsp:txXfrm>
    </dsp:sp>
    <dsp:sp modelId="{DCE511FF-B4DE-4FED-9121-00CAE7E9DCA5}">
      <dsp:nvSpPr>
        <dsp:cNvPr id="0" name=""/>
        <dsp:cNvSpPr/>
      </dsp:nvSpPr>
      <dsp:spPr>
        <a:xfrm>
          <a:off x="630713" y="3371132"/>
          <a:ext cx="1975050" cy="11600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228600" lvl="1" indent="-228600" algn="l" defTabSz="977900">
            <a:lnSpc>
              <a:spcPct val="90000"/>
            </a:lnSpc>
            <a:spcBef>
              <a:spcPct val="0"/>
            </a:spcBef>
            <a:spcAft>
              <a:spcPct val="15000"/>
            </a:spcAft>
            <a:buChar char="•"/>
          </a:pPr>
          <a:r>
            <a:rPr lang="en-US" sz="2200" kern="1200"/>
            <a:t>Import work items with links in bulk</a:t>
          </a:r>
        </a:p>
      </dsp:txBody>
      <dsp:txXfrm>
        <a:off x="630713" y="3371132"/>
        <a:ext cx="1975050" cy="11600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AFE0EA-F52C-40B7-8BCA-85401C870A04}">
      <dsp:nvSpPr>
        <dsp:cNvPr id="0" name=""/>
        <dsp:cNvSpPr/>
      </dsp:nvSpPr>
      <dsp:spPr>
        <a:xfrm>
          <a:off x="7385433" y="2174854"/>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84481A-EE48-4B88-BB05-8E52CC94F19D}">
      <dsp:nvSpPr>
        <dsp:cNvPr id="0" name=""/>
        <dsp:cNvSpPr/>
      </dsp:nvSpPr>
      <dsp:spPr>
        <a:xfrm>
          <a:off x="6985480" y="2174854"/>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7B9D91-8BB4-4729-BBE8-2419CF358559}">
      <dsp:nvSpPr>
        <dsp:cNvPr id="0" name=""/>
        <dsp:cNvSpPr/>
      </dsp:nvSpPr>
      <dsp:spPr>
        <a:xfrm>
          <a:off x="6585528" y="2174854"/>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D786D5-4496-4CF9-8F1C-80A61BA18451}">
      <dsp:nvSpPr>
        <dsp:cNvPr id="0" name=""/>
        <dsp:cNvSpPr/>
      </dsp:nvSpPr>
      <dsp:spPr>
        <a:xfrm>
          <a:off x="6186336" y="2174854"/>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7CFE78-5A47-408A-B675-EE6416F120CA}">
      <dsp:nvSpPr>
        <dsp:cNvPr id="0" name=""/>
        <dsp:cNvSpPr/>
      </dsp:nvSpPr>
      <dsp:spPr>
        <a:xfrm>
          <a:off x="5786383" y="2174854"/>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E2E723-A0C1-4EBE-8BDA-767DDDAC9FCF}">
      <dsp:nvSpPr>
        <dsp:cNvPr id="0" name=""/>
        <dsp:cNvSpPr/>
      </dsp:nvSpPr>
      <dsp:spPr>
        <a:xfrm>
          <a:off x="5168206" y="2065743"/>
          <a:ext cx="436449" cy="43680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7D0271-5433-437A-8778-2849B46F0BFA}">
      <dsp:nvSpPr>
        <dsp:cNvPr id="0" name=""/>
        <dsp:cNvSpPr/>
      </dsp:nvSpPr>
      <dsp:spPr>
        <a:xfrm>
          <a:off x="7029581" y="1724054"/>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AA13A4-637D-4552-808A-BC232BFE360D}">
      <dsp:nvSpPr>
        <dsp:cNvPr id="0" name=""/>
        <dsp:cNvSpPr/>
      </dsp:nvSpPr>
      <dsp:spPr>
        <a:xfrm>
          <a:off x="7029581" y="2628884"/>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3203B65-9C3F-41F0-8122-E83BB1A93157}">
      <dsp:nvSpPr>
        <dsp:cNvPr id="0" name=""/>
        <dsp:cNvSpPr/>
      </dsp:nvSpPr>
      <dsp:spPr>
        <a:xfrm>
          <a:off x="7224235" y="1920023"/>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27060F-532D-43D4-896C-AA19541ED7EC}">
      <dsp:nvSpPr>
        <dsp:cNvPr id="0" name=""/>
        <dsp:cNvSpPr/>
      </dsp:nvSpPr>
      <dsp:spPr>
        <a:xfrm>
          <a:off x="7237161" y="2433992"/>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BFA0B2-BF22-4465-95B9-2ABD8F93A62C}">
      <dsp:nvSpPr>
        <dsp:cNvPr id="0" name=""/>
        <dsp:cNvSpPr/>
      </dsp:nvSpPr>
      <dsp:spPr>
        <a:xfrm>
          <a:off x="2777616" y="1179218"/>
          <a:ext cx="2209623" cy="220985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a:t>New Polarion project</a:t>
          </a:r>
        </a:p>
      </dsp:txBody>
      <dsp:txXfrm>
        <a:off x="3101208" y="1502843"/>
        <a:ext cx="1562439" cy="1562602"/>
      </dsp:txXfrm>
    </dsp:sp>
    <dsp:sp modelId="{35EED6EF-62C5-477F-83A5-DF9E0C6C8B44}">
      <dsp:nvSpPr>
        <dsp:cNvPr id="0" name=""/>
        <dsp:cNvSpPr/>
      </dsp:nvSpPr>
      <dsp:spPr>
        <a:xfrm>
          <a:off x="2612616" y="990428"/>
          <a:ext cx="436449" cy="43680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BE9A9E7-6683-40EE-B047-DCF528D6003B}">
      <dsp:nvSpPr>
        <dsp:cNvPr id="0" name=""/>
        <dsp:cNvSpPr/>
      </dsp:nvSpPr>
      <dsp:spPr>
        <a:xfrm>
          <a:off x="2332802" y="760003"/>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A29DA9-EBEC-4A57-BC93-B388D4D8A771}">
      <dsp:nvSpPr>
        <dsp:cNvPr id="0" name=""/>
        <dsp:cNvSpPr/>
      </dsp:nvSpPr>
      <dsp:spPr>
        <a:xfrm>
          <a:off x="1866698" y="760003"/>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ECA5DD-CF61-4CF0-B7A8-17AD5BF5E7A0}">
      <dsp:nvSpPr>
        <dsp:cNvPr id="0" name=""/>
        <dsp:cNvSpPr/>
      </dsp:nvSpPr>
      <dsp:spPr>
        <a:xfrm>
          <a:off x="1400593" y="760003"/>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32429D1-7F85-49DC-98BF-EDAB8B492100}">
      <dsp:nvSpPr>
        <dsp:cNvPr id="0" name=""/>
        <dsp:cNvSpPr/>
      </dsp:nvSpPr>
      <dsp:spPr>
        <a:xfrm>
          <a:off x="934489" y="760003"/>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03E7A7-9490-4140-8FFC-FAA5845DA6A4}">
      <dsp:nvSpPr>
        <dsp:cNvPr id="0" name=""/>
        <dsp:cNvSpPr/>
      </dsp:nvSpPr>
      <dsp:spPr>
        <a:xfrm>
          <a:off x="467624" y="760003"/>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7C0C11-0B9B-495A-8BA7-A0DAF805A165}">
      <dsp:nvSpPr>
        <dsp:cNvPr id="0" name=""/>
        <dsp:cNvSpPr/>
      </dsp:nvSpPr>
      <dsp:spPr>
        <a:xfrm>
          <a:off x="1520" y="760003"/>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0B95A7-01B9-4609-B5B0-FDDCDACC240F}">
      <dsp:nvSpPr>
        <dsp:cNvPr id="0" name=""/>
        <dsp:cNvSpPr/>
      </dsp:nvSpPr>
      <dsp:spPr>
        <a:xfrm>
          <a:off x="0" y="196862"/>
          <a:ext cx="2557870" cy="5613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l" defTabSz="800100">
            <a:lnSpc>
              <a:spcPct val="90000"/>
            </a:lnSpc>
            <a:spcBef>
              <a:spcPct val="0"/>
            </a:spcBef>
            <a:spcAft>
              <a:spcPct val="35000"/>
            </a:spcAft>
            <a:buNone/>
          </a:pPr>
          <a:r>
            <a:rPr lang="en-US" sz="1800" kern="1200"/>
            <a:t>Harms data from MHES table</a:t>
          </a:r>
        </a:p>
      </dsp:txBody>
      <dsp:txXfrm>
        <a:off x="0" y="196862"/>
        <a:ext cx="2557870" cy="561346"/>
      </dsp:txXfrm>
    </dsp:sp>
    <dsp:sp modelId="{40404601-C2DE-4850-9280-C0E00DB509C3}">
      <dsp:nvSpPr>
        <dsp:cNvPr id="0" name=""/>
        <dsp:cNvSpPr/>
      </dsp:nvSpPr>
      <dsp:spPr>
        <a:xfrm>
          <a:off x="2612616" y="3123113"/>
          <a:ext cx="436449" cy="43680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528C05-2005-4547-A4E2-E6165BB0C267}">
      <dsp:nvSpPr>
        <dsp:cNvPr id="0" name=""/>
        <dsp:cNvSpPr/>
      </dsp:nvSpPr>
      <dsp:spPr>
        <a:xfrm>
          <a:off x="2332802" y="3567811"/>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34F7FAB-82C1-497E-A2AF-FFD18B9A191D}">
      <dsp:nvSpPr>
        <dsp:cNvPr id="0" name=""/>
        <dsp:cNvSpPr/>
      </dsp:nvSpPr>
      <dsp:spPr>
        <a:xfrm>
          <a:off x="1866698" y="3567811"/>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3554B34-A6D2-4A0E-B48F-A747AD895BF0}">
      <dsp:nvSpPr>
        <dsp:cNvPr id="0" name=""/>
        <dsp:cNvSpPr/>
      </dsp:nvSpPr>
      <dsp:spPr>
        <a:xfrm>
          <a:off x="1400593" y="3567811"/>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F6CE07-7C1D-436D-8DD8-67CEF56C0A0E}">
      <dsp:nvSpPr>
        <dsp:cNvPr id="0" name=""/>
        <dsp:cNvSpPr/>
      </dsp:nvSpPr>
      <dsp:spPr>
        <a:xfrm>
          <a:off x="934489" y="3567811"/>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94C841-0D4A-4121-A86C-7CF31ABA36E3}">
      <dsp:nvSpPr>
        <dsp:cNvPr id="0" name=""/>
        <dsp:cNvSpPr/>
      </dsp:nvSpPr>
      <dsp:spPr>
        <a:xfrm>
          <a:off x="467624" y="3567811"/>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B50065-E3CC-4E82-9190-65B72CEC4559}">
      <dsp:nvSpPr>
        <dsp:cNvPr id="0" name=""/>
        <dsp:cNvSpPr/>
      </dsp:nvSpPr>
      <dsp:spPr>
        <a:xfrm>
          <a:off x="1520" y="3567811"/>
          <a:ext cx="218224" cy="218221"/>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78D355-367A-415B-8C2A-D4D194491368}">
      <dsp:nvSpPr>
        <dsp:cNvPr id="0" name=""/>
        <dsp:cNvSpPr/>
      </dsp:nvSpPr>
      <dsp:spPr>
        <a:xfrm>
          <a:off x="0" y="3004311"/>
          <a:ext cx="2557870" cy="5613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l" defTabSz="800100">
            <a:lnSpc>
              <a:spcPct val="90000"/>
            </a:lnSpc>
            <a:spcBef>
              <a:spcPct val="0"/>
            </a:spcBef>
            <a:spcAft>
              <a:spcPct val="35000"/>
            </a:spcAft>
            <a:buNone/>
          </a:pPr>
          <a:r>
            <a:rPr lang="en-US" sz="1800" kern="1200"/>
            <a:t>Failure mode and other data from existing device</a:t>
          </a:r>
        </a:p>
      </dsp:txBody>
      <dsp:txXfrm>
        <a:off x="0" y="3004311"/>
        <a:ext cx="2557870" cy="56134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9066D-01B7-46E0-8B51-28F374195859}">
      <dsp:nvSpPr>
        <dsp:cNvPr id="0" name=""/>
        <dsp:cNvSpPr/>
      </dsp:nvSpPr>
      <dsp:spPr>
        <a:xfrm>
          <a:off x="1779540" y="174386"/>
          <a:ext cx="3460907" cy="1201927"/>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D78F04B-E1CB-4EEE-832A-29CF9EBB22FF}">
      <dsp:nvSpPr>
        <dsp:cNvPr id="0" name=""/>
        <dsp:cNvSpPr/>
      </dsp:nvSpPr>
      <dsp:spPr>
        <a:xfrm>
          <a:off x="3180000" y="3117499"/>
          <a:ext cx="670718" cy="429259"/>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BAA4696-E07A-4D53-A062-DD90E48B2964}">
      <dsp:nvSpPr>
        <dsp:cNvPr id="0" name=""/>
        <dsp:cNvSpPr/>
      </dsp:nvSpPr>
      <dsp:spPr>
        <a:xfrm>
          <a:off x="1905635" y="3460907"/>
          <a:ext cx="3219448" cy="804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US" sz="2900" b="1" kern="1200"/>
            <a:t>Document</a:t>
          </a:r>
        </a:p>
      </dsp:txBody>
      <dsp:txXfrm>
        <a:off x="1905635" y="3460907"/>
        <a:ext cx="3219448" cy="804862"/>
      </dsp:txXfrm>
    </dsp:sp>
    <dsp:sp modelId="{27694A5F-D1D1-4C4B-B915-2D5043B61D09}">
      <dsp:nvSpPr>
        <dsp:cNvPr id="0" name=""/>
        <dsp:cNvSpPr/>
      </dsp:nvSpPr>
      <dsp:spPr>
        <a:xfrm>
          <a:off x="3037808" y="1469141"/>
          <a:ext cx="1207293" cy="120729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a:t>Work Item 3…</a:t>
          </a:r>
        </a:p>
      </dsp:txBody>
      <dsp:txXfrm>
        <a:off x="3214612" y="1645945"/>
        <a:ext cx="853685" cy="853685"/>
      </dsp:txXfrm>
    </dsp:sp>
    <dsp:sp modelId="{C8B3D1C2-CD69-4F02-82FB-3BE4C8924B97}">
      <dsp:nvSpPr>
        <dsp:cNvPr id="0" name=""/>
        <dsp:cNvSpPr/>
      </dsp:nvSpPr>
      <dsp:spPr>
        <a:xfrm>
          <a:off x="2173923" y="563403"/>
          <a:ext cx="1207293" cy="120729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a:t>Work Item 2</a:t>
          </a:r>
        </a:p>
      </dsp:txBody>
      <dsp:txXfrm>
        <a:off x="2350727" y="740207"/>
        <a:ext cx="853685" cy="853685"/>
      </dsp:txXfrm>
    </dsp:sp>
    <dsp:sp modelId="{FFC6B3A6-F696-48ED-A2E7-55C051C71884}">
      <dsp:nvSpPr>
        <dsp:cNvPr id="0" name=""/>
        <dsp:cNvSpPr/>
      </dsp:nvSpPr>
      <dsp:spPr>
        <a:xfrm>
          <a:off x="3408045" y="271506"/>
          <a:ext cx="1207293" cy="120729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a:t>Work Item 1</a:t>
          </a:r>
        </a:p>
      </dsp:txBody>
      <dsp:txXfrm>
        <a:off x="3584849" y="448310"/>
        <a:ext cx="853685" cy="853685"/>
      </dsp:txXfrm>
    </dsp:sp>
    <dsp:sp modelId="{36A38AA5-CB2F-4FE1-8AD0-5C523CF00D0B}">
      <dsp:nvSpPr>
        <dsp:cNvPr id="0" name=""/>
        <dsp:cNvSpPr/>
      </dsp:nvSpPr>
      <dsp:spPr>
        <a:xfrm>
          <a:off x="1637348" y="26828"/>
          <a:ext cx="3756023" cy="3004818"/>
        </a:xfrm>
        <a:prstGeom prst="funnel">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C0456-6657-4321-A954-FD4AB5932B45}">
      <dsp:nvSpPr>
        <dsp:cNvPr id="0" name=""/>
        <dsp:cNvSpPr/>
      </dsp:nvSpPr>
      <dsp:spPr>
        <a:xfrm rot="16200000">
          <a:off x="637301" y="1248144"/>
          <a:ext cx="2642969" cy="1615134"/>
        </a:xfrm>
        <a:prstGeom prst="round2SameRect">
          <a:avLst>
            <a:gd name="adj1" fmla="val 16670"/>
            <a:gd name="adj2" fmla="val 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95250" rIns="85725" bIns="95250" numCol="1" spcCol="1270" anchor="t" anchorCtr="0">
          <a:noAutofit/>
        </a:bodyPr>
        <a:lstStyle/>
        <a:p>
          <a:pPr marL="0" lvl="0" indent="0" algn="l" defTabSz="666750">
            <a:lnSpc>
              <a:spcPct val="90000"/>
            </a:lnSpc>
            <a:spcBef>
              <a:spcPct val="0"/>
            </a:spcBef>
            <a:spcAft>
              <a:spcPct val="35000"/>
            </a:spcAft>
            <a:buNone/>
          </a:pPr>
          <a:endParaRPr lang="en-US" sz="1500" b="1" kern="1200"/>
        </a:p>
        <a:p>
          <a:pPr marL="0" lvl="0" indent="0" algn="l" defTabSz="666750">
            <a:lnSpc>
              <a:spcPct val="90000"/>
            </a:lnSpc>
            <a:spcBef>
              <a:spcPct val="0"/>
            </a:spcBef>
            <a:spcAft>
              <a:spcPct val="35000"/>
            </a:spcAft>
            <a:buNone/>
          </a:pPr>
          <a:endParaRPr lang="en-US" sz="2600" b="1" kern="1200"/>
        </a:p>
        <a:p>
          <a:pPr marL="0" lvl="0" indent="0" algn="l" defTabSz="666750">
            <a:lnSpc>
              <a:spcPct val="90000"/>
            </a:lnSpc>
            <a:spcBef>
              <a:spcPct val="0"/>
            </a:spcBef>
            <a:spcAft>
              <a:spcPct val="35000"/>
            </a:spcAft>
            <a:buNone/>
          </a:pPr>
          <a:r>
            <a:rPr lang="en-US" sz="2600" b="1" kern="1200"/>
            <a:t>Existing Project</a:t>
          </a:r>
        </a:p>
      </dsp:txBody>
      <dsp:txXfrm rot="5400000">
        <a:off x="1230078" y="813085"/>
        <a:ext cx="1536275" cy="2485251"/>
      </dsp:txXfrm>
    </dsp:sp>
    <dsp:sp modelId="{C2C98BDB-B5A7-4CAA-A8F5-ABF57B6C5701}">
      <dsp:nvSpPr>
        <dsp:cNvPr id="0" name=""/>
        <dsp:cNvSpPr/>
      </dsp:nvSpPr>
      <dsp:spPr>
        <a:xfrm rot="5400000">
          <a:off x="2325776" y="1248144"/>
          <a:ext cx="2642969" cy="1615134"/>
        </a:xfrm>
        <a:prstGeom prst="round2SameRect">
          <a:avLst>
            <a:gd name="adj1" fmla="val 16670"/>
            <a:gd name="adj2" fmla="val 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725" tIns="95250" rIns="57150" bIns="95250" numCol="1" spcCol="1270" anchor="t" anchorCtr="0">
          <a:noAutofit/>
        </a:bodyPr>
        <a:lstStyle/>
        <a:p>
          <a:pPr marL="0" lvl="0" indent="0" algn="l" defTabSz="666750">
            <a:lnSpc>
              <a:spcPct val="90000"/>
            </a:lnSpc>
            <a:spcBef>
              <a:spcPct val="0"/>
            </a:spcBef>
            <a:spcAft>
              <a:spcPct val="35000"/>
            </a:spcAft>
            <a:buNone/>
          </a:pPr>
          <a:endParaRPr lang="en-US" sz="1500" b="1" kern="1200"/>
        </a:p>
        <a:p>
          <a:pPr marL="0" lvl="0" indent="0" algn="l" defTabSz="666750">
            <a:lnSpc>
              <a:spcPct val="90000"/>
            </a:lnSpc>
            <a:spcBef>
              <a:spcPct val="0"/>
            </a:spcBef>
            <a:spcAft>
              <a:spcPct val="35000"/>
            </a:spcAft>
            <a:buNone/>
          </a:pPr>
          <a:endParaRPr lang="en-US" sz="2600" b="1" kern="1200"/>
        </a:p>
        <a:p>
          <a:pPr marL="0" lvl="0" indent="0" algn="l" defTabSz="666750">
            <a:lnSpc>
              <a:spcPct val="90000"/>
            </a:lnSpc>
            <a:spcBef>
              <a:spcPct val="0"/>
            </a:spcBef>
            <a:spcAft>
              <a:spcPct val="35000"/>
            </a:spcAft>
            <a:buNone/>
          </a:pPr>
          <a:r>
            <a:rPr lang="en-US" sz="2600" b="1" kern="1200"/>
            <a:t>New Project</a:t>
          </a:r>
        </a:p>
      </dsp:txBody>
      <dsp:txXfrm rot="-5400000">
        <a:off x="2839694" y="813086"/>
        <a:ext cx="1536275" cy="2485251"/>
      </dsp:txXfrm>
    </dsp:sp>
    <dsp:sp modelId="{F1EACAD1-21CE-4919-B89F-56336EDB6279}">
      <dsp:nvSpPr>
        <dsp:cNvPr id="0" name=""/>
        <dsp:cNvSpPr/>
      </dsp:nvSpPr>
      <dsp:spPr>
        <a:xfrm>
          <a:off x="1958620" y="0"/>
          <a:ext cx="1688474" cy="1688392"/>
        </a:xfrm>
        <a:prstGeom prst="circularArrow">
          <a:avLst>
            <a:gd name="adj1" fmla="val 12500"/>
            <a:gd name="adj2" fmla="val 1142322"/>
            <a:gd name="adj3" fmla="val 20457678"/>
            <a:gd name="adj4" fmla="val 108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B10F9B-8312-4843-8DB3-ECF3CBA6D58C}">
      <dsp:nvSpPr>
        <dsp:cNvPr id="0" name=""/>
        <dsp:cNvSpPr/>
      </dsp:nvSpPr>
      <dsp:spPr>
        <a:xfrm rot="10800000">
          <a:off x="1958620" y="2422619"/>
          <a:ext cx="1688474" cy="1688392"/>
        </a:xfrm>
        <a:prstGeom prst="circularArrow">
          <a:avLst>
            <a:gd name="adj1" fmla="val 12500"/>
            <a:gd name="adj2" fmla="val 1142322"/>
            <a:gd name="adj3" fmla="val 20457678"/>
            <a:gd name="adj4" fmla="val 10800000"/>
            <a:gd name="adj5" fmla="val 125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036D24-F1C2-4D84-9826-F86D5B102E11}">
      <dsp:nvSpPr>
        <dsp:cNvPr id="0" name=""/>
        <dsp:cNvSpPr/>
      </dsp:nvSpPr>
      <dsp:spPr>
        <a:xfrm>
          <a:off x="3581" y="262214"/>
          <a:ext cx="3134096" cy="783524"/>
        </a:xfrm>
        <a:prstGeom prst="roundRect">
          <a:avLst>
            <a:gd name="adj" fmla="val 10000"/>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kern="1200"/>
            <a:t>Until Dec 2023</a:t>
          </a:r>
        </a:p>
      </dsp:txBody>
      <dsp:txXfrm>
        <a:off x="26530" y="285163"/>
        <a:ext cx="3088198" cy="737626"/>
      </dsp:txXfrm>
    </dsp:sp>
    <dsp:sp modelId="{25FFE714-A800-487E-8719-1DF8D1727F45}">
      <dsp:nvSpPr>
        <dsp:cNvPr id="0" name=""/>
        <dsp:cNvSpPr/>
      </dsp:nvSpPr>
      <dsp:spPr>
        <a:xfrm rot="5400000">
          <a:off x="1502071" y="1114297"/>
          <a:ext cx="137116" cy="137116"/>
        </a:xfrm>
        <a:prstGeom prst="rightArrow">
          <a:avLst>
            <a:gd name="adj1" fmla="val 667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sp>
    <dsp:sp modelId="{87E33E82-ECF2-489D-A7C1-E2B71C496729}">
      <dsp:nvSpPr>
        <dsp:cNvPr id="0" name=""/>
        <dsp:cNvSpPr/>
      </dsp:nvSpPr>
      <dsp:spPr>
        <a:xfrm>
          <a:off x="3581" y="1319972"/>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Polarion Project admin to create the Polarion project</a:t>
          </a:r>
        </a:p>
      </dsp:txBody>
      <dsp:txXfrm>
        <a:off x="26530" y="1342921"/>
        <a:ext cx="3088198" cy="737626"/>
      </dsp:txXfrm>
    </dsp:sp>
    <dsp:sp modelId="{1AA0902B-45F5-44B0-A74D-5491B1B905CC}">
      <dsp:nvSpPr>
        <dsp:cNvPr id="0" name=""/>
        <dsp:cNvSpPr/>
      </dsp:nvSpPr>
      <dsp:spPr>
        <a:xfrm rot="5400000">
          <a:off x="1502071" y="2172055"/>
          <a:ext cx="137116" cy="137116"/>
        </a:xfrm>
        <a:prstGeom prst="rightArrow">
          <a:avLst>
            <a:gd name="adj1" fmla="val 66700"/>
            <a:gd name="adj2" fmla="val 50000"/>
          </a:avLst>
        </a:prstGeom>
        <a:solidFill>
          <a:schemeClr val="accent1">
            <a:shade val="90000"/>
            <a:hueOff val="31348"/>
            <a:satOff val="-2864"/>
            <a:lumOff val="2453"/>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2B5822B-788B-4CC2-94C7-DA25ED0855C8}">
      <dsp:nvSpPr>
        <dsp:cNvPr id="0" name=""/>
        <dsp:cNvSpPr/>
      </dsp:nvSpPr>
      <dsp:spPr>
        <a:xfrm>
          <a:off x="3581" y="2377730"/>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NPD Project team identifies users for the Project.</a:t>
          </a:r>
        </a:p>
      </dsp:txBody>
      <dsp:txXfrm>
        <a:off x="26530" y="2400679"/>
        <a:ext cx="3088198" cy="737626"/>
      </dsp:txXfrm>
    </dsp:sp>
    <dsp:sp modelId="{5B917E98-55BD-4F2A-BF30-8084FCBF5DF2}">
      <dsp:nvSpPr>
        <dsp:cNvPr id="0" name=""/>
        <dsp:cNvSpPr/>
      </dsp:nvSpPr>
      <dsp:spPr>
        <a:xfrm rot="5400000">
          <a:off x="1502071" y="3229812"/>
          <a:ext cx="137116" cy="137116"/>
        </a:xfrm>
        <a:prstGeom prst="rightArrow">
          <a:avLst>
            <a:gd name="adj1" fmla="val 66700"/>
            <a:gd name="adj2" fmla="val 50000"/>
          </a:avLst>
        </a:prstGeom>
        <a:solidFill>
          <a:schemeClr val="accent1">
            <a:shade val="90000"/>
            <a:hueOff val="62696"/>
            <a:satOff val="-5728"/>
            <a:lumOff val="4906"/>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FCAB2A-6D9F-4AF1-B4F3-3A0E7E238E3C}">
      <dsp:nvSpPr>
        <dsp:cNvPr id="0" name=""/>
        <dsp:cNvSpPr/>
      </dsp:nvSpPr>
      <dsp:spPr>
        <a:xfrm>
          <a:off x="3581" y="3435487"/>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NPD Project team identifies </a:t>
          </a:r>
          <a:r>
            <a:rPr lang="en-US" sz="1900" kern="1200" err="1"/>
            <a:t>atleast</a:t>
          </a:r>
          <a:r>
            <a:rPr lang="en-US" sz="1900" kern="1200"/>
            <a:t> one project owner</a:t>
          </a:r>
        </a:p>
      </dsp:txBody>
      <dsp:txXfrm>
        <a:off x="26530" y="3458436"/>
        <a:ext cx="3088198" cy="737626"/>
      </dsp:txXfrm>
    </dsp:sp>
    <dsp:sp modelId="{13C0FB79-FBAD-4115-9BE0-A0C40CB6D840}">
      <dsp:nvSpPr>
        <dsp:cNvPr id="0" name=""/>
        <dsp:cNvSpPr/>
      </dsp:nvSpPr>
      <dsp:spPr>
        <a:xfrm rot="5400000">
          <a:off x="1502071" y="4287570"/>
          <a:ext cx="137116" cy="137116"/>
        </a:xfrm>
        <a:prstGeom prst="rightArrow">
          <a:avLst>
            <a:gd name="adj1" fmla="val 66700"/>
            <a:gd name="adj2" fmla="val 50000"/>
          </a:avLst>
        </a:prstGeom>
        <a:solidFill>
          <a:schemeClr val="accent1">
            <a:shade val="90000"/>
            <a:hueOff val="94045"/>
            <a:satOff val="-8592"/>
            <a:lumOff val="7359"/>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04BA0A1-6831-46CD-B644-67CF98C597A0}">
      <dsp:nvSpPr>
        <dsp:cNvPr id="0" name=""/>
        <dsp:cNvSpPr/>
      </dsp:nvSpPr>
      <dsp:spPr>
        <a:xfrm>
          <a:off x="3581" y="4493245"/>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Polarion project team upload legacy data</a:t>
          </a:r>
        </a:p>
      </dsp:txBody>
      <dsp:txXfrm>
        <a:off x="26530" y="4516194"/>
        <a:ext cx="3088198" cy="737626"/>
      </dsp:txXfrm>
    </dsp:sp>
    <dsp:sp modelId="{78A2354A-E531-4D37-A5C2-FEF4D69A1EC2}">
      <dsp:nvSpPr>
        <dsp:cNvPr id="0" name=""/>
        <dsp:cNvSpPr/>
      </dsp:nvSpPr>
      <dsp:spPr>
        <a:xfrm rot="5400000">
          <a:off x="1502071" y="5345327"/>
          <a:ext cx="137116" cy="137116"/>
        </a:xfrm>
        <a:prstGeom prst="rightArrow">
          <a:avLst>
            <a:gd name="adj1" fmla="val 66700"/>
            <a:gd name="adj2" fmla="val 50000"/>
          </a:avLst>
        </a:prstGeom>
        <a:solidFill>
          <a:schemeClr val="accent1">
            <a:shade val="90000"/>
            <a:hueOff val="125393"/>
            <a:satOff val="-11456"/>
            <a:lumOff val="9812"/>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340CE46-9967-4B2F-A7D5-8BF114C525DB}">
      <dsp:nvSpPr>
        <dsp:cNvPr id="0" name=""/>
        <dsp:cNvSpPr/>
      </dsp:nvSpPr>
      <dsp:spPr>
        <a:xfrm>
          <a:off x="3581" y="5551002"/>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Project users create, edit and modify project data</a:t>
          </a:r>
        </a:p>
      </dsp:txBody>
      <dsp:txXfrm>
        <a:off x="26530" y="5573951"/>
        <a:ext cx="3088198" cy="737626"/>
      </dsp:txXfrm>
    </dsp:sp>
    <dsp:sp modelId="{D98D22B6-0AC6-4912-92E4-589AA6C6F83C}">
      <dsp:nvSpPr>
        <dsp:cNvPr id="0" name=""/>
        <dsp:cNvSpPr/>
      </dsp:nvSpPr>
      <dsp:spPr>
        <a:xfrm>
          <a:off x="3549028" y="1152376"/>
          <a:ext cx="3134096" cy="783524"/>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kern="1200"/>
            <a:t>Training provided by Polarion Project team</a:t>
          </a:r>
        </a:p>
      </dsp:txBody>
      <dsp:txXfrm>
        <a:off x="3571977" y="1175325"/>
        <a:ext cx="3088198" cy="737626"/>
      </dsp:txXfrm>
    </dsp:sp>
    <dsp:sp modelId="{288CB6AC-91B7-4805-8173-4D0FD5517DDA}">
      <dsp:nvSpPr>
        <dsp:cNvPr id="0" name=""/>
        <dsp:cNvSpPr/>
      </dsp:nvSpPr>
      <dsp:spPr>
        <a:xfrm rot="5400000">
          <a:off x="5047518" y="2004459"/>
          <a:ext cx="137116" cy="137116"/>
        </a:xfrm>
        <a:prstGeom prst="rightArrow">
          <a:avLst>
            <a:gd name="adj1" fmla="val 667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sp>
    <dsp:sp modelId="{41B354A5-394B-4501-AFD6-89D1487C3F34}">
      <dsp:nvSpPr>
        <dsp:cNvPr id="0" name=""/>
        <dsp:cNvSpPr/>
      </dsp:nvSpPr>
      <dsp:spPr>
        <a:xfrm>
          <a:off x="3549028" y="2210134"/>
          <a:ext cx="3134096" cy="783524"/>
        </a:xfrm>
        <a:prstGeom prst="roundRect">
          <a:avLst>
            <a:gd name="adj" fmla="val 10000"/>
          </a:avLst>
        </a:prstGeom>
        <a:solidFill>
          <a:schemeClr val="accent2">
            <a:lumMod val="20000"/>
            <a:lumOff val="80000"/>
            <a:alpha val="9000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In-person training</a:t>
          </a:r>
        </a:p>
      </dsp:txBody>
      <dsp:txXfrm>
        <a:off x="3571977" y="2233083"/>
        <a:ext cx="3088198" cy="737626"/>
      </dsp:txXfrm>
    </dsp:sp>
    <dsp:sp modelId="{6B2F789D-7FD1-4980-8058-906BC066FF69}">
      <dsp:nvSpPr>
        <dsp:cNvPr id="0" name=""/>
        <dsp:cNvSpPr/>
      </dsp:nvSpPr>
      <dsp:spPr>
        <a:xfrm rot="5400000">
          <a:off x="5116076" y="2971347"/>
          <a:ext cx="0" cy="137116"/>
        </a:xfrm>
        <a:prstGeom prst="rightArrow">
          <a:avLst>
            <a:gd name="adj1" fmla="val 667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sp>
    <dsp:sp modelId="{E2A2C54A-F921-47F1-846E-51FC8E52894D}">
      <dsp:nvSpPr>
        <dsp:cNvPr id="0" name=""/>
        <dsp:cNvSpPr/>
      </dsp:nvSpPr>
      <dsp:spPr>
        <a:xfrm>
          <a:off x="3549028" y="3086153"/>
          <a:ext cx="3134096" cy="783524"/>
        </a:xfrm>
        <a:prstGeom prst="roundRect">
          <a:avLst>
            <a:gd name="adj" fmla="val 10000"/>
          </a:avLst>
        </a:prstGeom>
        <a:solidFill>
          <a:schemeClr val="accent2">
            <a:lumMod val="20000"/>
            <a:lumOff val="80000"/>
            <a:alpha val="9000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Video conference</a:t>
          </a:r>
        </a:p>
      </dsp:txBody>
      <dsp:txXfrm>
        <a:off x="3571977" y="3109102"/>
        <a:ext cx="3088198" cy="737626"/>
      </dsp:txXfrm>
    </dsp:sp>
    <dsp:sp modelId="{F8CD019F-B524-481C-9EC6-732AE1D5A999}">
      <dsp:nvSpPr>
        <dsp:cNvPr id="0" name=""/>
        <dsp:cNvSpPr/>
      </dsp:nvSpPr>
      <dsp:spPr>
        <a:xfrm rot="5368222">
          <a:off x="5120245" y="3860275"/>
          <a:ext cx="0" cy="137116"/>
        </a:xfrm>
        <a:prstGeom prst="rightArrow">
          <a:avLst>
            <a:gd name="adj1" fmla="val 667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sp>
    <dsp:sp modelId="{2F727336-16E4-4C85-A8BC-152F3CA7CC29}">
      <dsp:nvSpPr>
        <dsp:cNvPr id="0" name=""/>
        <dsp:cNvSpPr/>
      </dsp:nvSpPr>
      <dsp:spPr>
        <a:xfrm>
          <a:off x="3557365" y="3987989"/>
          <a:ext cx="3134096" cy="783524"/>
        </a:xfrm>
        <a:prstGeom prst="roundRect">
          <a:avLst>
            <a:gd name="adj" fmla="val 10000"/>
          </a:avLst>
        </a:prstGeom>
        <a:solidFill>
          <a:schemeClr val="accent2">
            <a:lumMod val="20000"/>
            <a:lumOff val="80000"/>
            <a:alpha val="9000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Training videos</a:t>
          </a:r>
        </a:p>
      </dsp:txBody>
      <dsp:txXfrm>
        <a:off x="3580314" y="4010938"/>
        <a:ext cx="3088198" cy="737626"/>
      </dsp:txXfrm>
    </dsp:sp>
    <dsp:sp modelId="{E172ABFB-0593-4E22-B863-F00032F4D055}">
      <dsp:nvSpPr>
        <dsp:cNvPr id="0" name=""/>
        <dsp:cNvSpPr/>
      </dsp:nvSpPr>
      <dsp:spPr>
        <a:xfrm rot="5430708">
          <a:off x="5113934" y="4777821"/>
          <a:ext cx="12620" cy="137116"/>
        </a:xfrm>
        <a:prstGeom prst="rightArrow">
          <a:avLst>
            <a:gd name="adj1" fmla="val 667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sp>
    <dsp:sp modelId="{A36E36ED-D47D-4EBE-89FB-40E012FB3FA8}">
      <dsp:nvSpPr>
        <dsp:cNvPr id="0" name=""/>
        <dsp:cNvSpPr/>
      </dsp:nvSpPr>
      <dsp:spPr>
        <a:xfrm>
          <a:off x="3549028" y="4921245"/>
          <a:ext cx="3134096" cy="783524"/>
        </a:xfrm>
        <a:prstGeom prst="roundRect">
          <a:avLst>
            <a:gd name="adj" fmla="val 10000"/>
          </a:avLst>
        </a:prstGeom>
        <a:solidFill>
          <a:schemeClr val="accent2">
            <a:lumMod val="20000"/>
            <a:lumOff val="80000"/>
            <a:alpha val="9000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err="1"/>
            <a:t>ComplainceWire</a:t>
          </a:r>
          <a:endParaRPr lang="en-US" sz="1900" kern="1200"/>
        </a:p>
      </dsp:txBody>
      <dsp:txXfrm>
        <a:off x="3571977" y="4944194"/>
        <a:ext cx="3088198" cy="737626"/>
      </dsp:txXfrm>
    </dsp:sp>
    <dsp:sp modelId="{664F6A7D-2942-43A9-91DD-8EFF7C5C8508}">
      <dsp:nvSpPr>
        <dsp:cNvPr id="0" name=""/>
        <dsp:cNvSpPr/>
      </dsp:nvSpPr>
      <dsp:spPr>
        <a:xfrm>
          <a:off x="7149321" y="262214"/>
          <a:ext cx="3134096" cy="783524"/>
        </a:xfrm>
        <a:prstGeom prst="roundRect">
          <a:avLst>
            <a:gd name="adj" fmla="val 10000"/>
          </a:avLst>
        </a:prstGeom>
        <a:solidFill>
          <a:schemeClr val="accent1">
            <a:shade val="80000"/>
            <a:hueOff val="407688"/>
            <a:satOff val="-37831"/>
            <a:lumOff val="340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kern="1200"/>
            <a:t>2024 and beyond</a:t>
          </a:r>
        </a:p>
      </dsp:txBody>
      <dsp:txXfrm>
        <a:off x="7172270" y="285163"/>
        <a:ext cx="3088198" cy="737626"/>
      </dsp:txXfrm>
    </dsp:sp>
    <dsp:sp modelId="{E490F49A-54E4-4D8C-844A-E0EB9308D85B}">
      <dsp:nvSpPr>
        <dsp:cNvPr id="0" name=""/>
        <dsp:cNvSpPr/>
      </dsp:nvSpPr>
      <dsp:spPr>
        <a:xfrm rot="5400000">
          <a:off x="8647811" y="1114297"/>
          <a:ext cx="137116" cy="137116"/>
        </a:xfrm>
        <a:prstGeom prst="rightArrow">
          <a:avLst>
            <a:gd name="adj1" fmla="val 667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sp>
    <dsp:sp modelId="{E282F10C-B6D5-42F6-AEBB-78C0215A38D1}">
      <dsp:nvSpPr>
        <dsp:cNvPr id="0" name=""/>
        <dsp:cNvSpPr/>
      </dsp:nvSpPr>
      <dsp:spPr>
        <a:xfrm>
          <a:off x="7149321" y="1319972"/>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Polarion Project admin to create the Polarion project</a:t>
          </a:r>
        </a:p>
      </dsp:txBody>
      <dsp:txXfrm>
        <a:off x="7172270" y="1342921"/>
        <a:ext cx="3088198" cy="737626"/>
      </dsp:txXfrm>
    </dsp:sp>
    <dsp:sp modelId="{F6753A02-77B1-4AB4-9CE0-8EAE091E4F04}">
      <dsp:nvSpPr>
        <dsp:cNvPr id="0" name=""/>
        <dsp:cNvSpPr/>
      </dsp:nvSpPr>
      <dsp:spPr>
        <a:xfrm rot="5400000">
          <a:off x="8647811" y="2172055"/>
          <a:ext cx="137116" cy="137116"/>
        </a:xfrm>
        <a:prstGeom prst="rightArrow">
          <a:avLst>
            <a:gd name="adj1" fmla="val 66700"/>
            <a:gd name="adj2" fmla="val 50000"/>
          </a:avLst>
        </a:prstGeom>
        <a:solidFill>
          <a:schemeClr val="accent1">
            <a:shade val="90000"/>
            <a:hueOff val="313482"/>
            <a:satOff val="-28640"/>
            <a:lumOff val="24529"/>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0441F96-3F5D-42DF-A09D-1D43E544157A}">
      <dsp:nvSpPr>
        <dsp:cNvPr id="0" name=""/>
        <dsp:cNvSpPr/>
      </dsp:nvSpPr>
      <dsp:spPr>
        <a:xfrm>
          <a:off x="7149321" y="2377730"/>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NPD Project team identifies users for the Project.</a:t>
          </a:r>
        </a:p>
      </dsp:txBody>
      <dsp:txXfrm>
        <a:off x="7172270" y="2400679"/>
        <a:ext cx="3088198" cy="737626"/>
      </dsp:txXfrm>
    </dsp:sp>
    <dsp:sp modelId="{27913B9D-15E3-46D3-98EC-2FA0CE9C67CD}">
      <dsp:nvSpPr>
        <dsp:cNvPr id="0" name=""/>
        <dsp:cNvSpPr/>
      </dsp:nvSpPr>
      <dsp:spPr>
        <a:xfrm rot="5400000">
          <a:off x="8647811" y="3229812"/>
          <a:ext cx="137116" cy="137116"/>
        </a:xfrm>
        <a:prstGeom prst="rightArrow">
          <a:avLst>
            <a:gd name="adj1" fmla="val 66700"/>
            <a:gd name="adj2" fmla="val 50000"/>
          </a:avLst>
        </a:prstGeom>
        <a:solidFill>
          <a:schemeClr val="accent1">
            <a:shade val="90000"/>
            <a:hueOff val="344830"/>
            <a:satOff val="-31504"/>
            <a:lumOff val="26982"/>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29664E2-90CE-46D8-9225-376FF5803609}">
      <dsp:nvSpPr>
        <dsp:cNvPr id="0" name=""/>
        <dsp:cNvSpPr/>
      </dsp:nvSpPr>
      <dsp:spPr>
        <a:xfrm>
          <a:off x="7149321" y="3435487"/>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NPD Project team identifies </a:t>
          </a:r>
          <a:r>
            <a:rPr lang="en-US" sz="1900" kern="1200" err="1"/>
            <a:t>atleast</a:t>
          </a:r>
          <a:r>
            <a:rPr lang="en-US" sz="1900" kern="1200"/>
            <a:t> one project owner</a:t>
          </a:r>
        </a:p>
      </dsp:txBody>
      <dsp:txXfrm>
        <a:off x="7172270" y="3458436"/>
        <a:ext cx="3088198" cy="737626"/>
      </dsp:txXfrm>
    </dsp:sp>
    <dsp:sp modelId="{37354D8B-398E-409F-A9F4-4F393C91D737}">
      <dsp:nvSpPr>
        <dsp:cNvPr id="0" name=""/>
        <dsp:cNvSpPr/>
      </dsp:nvSpPr>
      <dsp:spPr>
        <a:xfrm rot="5400000">
          <a:off x="8647811" y="4287570"/>
          <a:ext cx="137116" cy="137116"/>
        </a:xfrm>
        <a:prstGeom prst="rightArrow">
          <a:avLst>
            <a:gd name="adj1" fmla="val 66700"/>
            <a:gd name="adj2" fmla="val 50000"/>
          </a:avLst>
        </a:prstGeom>
        <a:solidFill>
          <a:schemeClr val="accent1">
            <a:shade val="90000"/>
            <a:hueOff val="376179"/>
            <a:satOff val="-34368"/>
            <a:lumOff val="29435"/>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D31E058-487A-4783-A802-0FA9930226B2}">
      <dsp:nvSpPr>
        <dsp:cNvPr id="0" name=""/>
        <dsp:cNvSpPr/>
      </dsp:nvSpPr>
      <dsp:spPr>
        <a:xfrm>
          <a:off x="7149321" y="4493245"/>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Project users upload legacy data</a:t>
          </a:r>
        </a:p>
      </dsp:txBody>
      <dsp:txXfrm>
        <a:off x="7172270" y="4516194"/>
        <a:ext cx="3088198" cy="737626"/>
      </dsp:txXfrm>
    </dsp:sp>
    <dsp:sp modelId="{199A5765-A43D-4AF7-A6D7-11BCDD5B8AD2}">
      <dsp:nvSpPr>
        <dsp:cNvPr id="0" name=""/>
        <dsp:cNvSpPr/>
      </dsp:nvSpPr>
      <dsp:spPr>
        <a:xfrm rot="5400000">
          <a:off x="8647811" y="5345327"/>
          <a:ext cx="137116" cy="137116"/>
        </a:xfrm>
        <a:prstGeom prst="rightArrow">
          <a:avLst>
            <a:gd name="adj1" fmla="val 66700"/>
            <a:gd name="adj2" fmla="val 50000"/>
          </a:avLst>
        </a:prstGeom>
        <a:solidFill>
          <a:schemeClr val="accent1">
            <a:shade val="90000"/>
            <a:hueOff val="407527"/>
            <a:satOff val="-37232"/>
            <a:lumOff val="31888"/>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A94A99F-C751-476B-93CA-16F325AAA65C}">
      <dsp:nvSpPr>
        <dsp:cNvPr id="0" name=""/>
        <dsp:cNvSpPr/>
      </dsp:nvSpPr>
      <dsp:spPr>
        <a:xfrm>
          <a:off x="7149321" y="5551002"/>
          <a:ext cx="3134096" cy="783524"/>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kern="1200"/>
            <a:t>Project users create, edit and modify project data</a:t>
          </a:r>
        </a:p>
      </dsp:txBody>
      <dsp:txXfrm>
        <a:off x="7172270" y="5573951"/>
        <a:ext cx="3088198" cy="73762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171B21-04FE-4E01-A51F-A007B4F92028}">
      <dsp:nvSpPr>
        <dsp:cNvPr id="0" name=""/>
        <dsp:cNvSpPr/>
      </dsp:nvSpPr>
      <dsp:spPr>
        <a:xfrm>
          <a:off x="509984" y="1963"/>
          <a:ext cx="1974453" cy="197445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a:t>IT validation</a:t>
          </a:r>
        </a:p>
      </dsp:txBody>
      <dsp:txXfrm>
        <a:off x="799136" y="291115"/>
        <a:ext cx="1396149" cy="1396149"/>
      </dsp:txXfrm>
    </dsp:sp>
    <dsp:sp modelId="{7E73AC5C-4BE1-4439-B039-636D40583CD5}">
      <dsp:nvSpPr>
        <dsp:cNvPr id="0" name=""/>
        <dsp:cNvSpPr/>
      </dsp:nvSpPr>
      <dsp:spPr>
        <a:xfrm>
          <a:off x="924619" y="2136742"/>
          <a:ext cx="1145182" cy="1145182"/>
        </a:xfrm>
        <a:prstGeom prst="mathPlus">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076413" y="2574660"/>
        <a:ext cx="841594" cy="269346"/>
      </dsp:txXfrm>
    </dsp:sp>
    <dsp:sp modelId="{03BC8330-97D8-45A6-A03F-E294744A3DAF}">
      <dsp:nvSpPr>
        <dsp:cNvPr id="0" name=""/>
        <dsp:cNvSpPr/>
      </dsp:nvSpPr>
      <dsp:spPr>
        <a:xfrm>
          <a:off x="509984" y="3442250"/>
          <a:ext cx="1974453" cy="197445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a:t>VISION specific customization validation</a:t>
          </a:r>
        </a:p>
      </dsp:txBody>
      <dsp:txXfrm>
        <a:off x="799136" y="3731402"/>
        <a:ext cx="1396149" cy="1396149"/>
      </dsp:txXfrm>
    </dsp:sp>
    <dsp:sp modelId="{25F2B829-233D-4992-B7FA-568D2A0B304D}">
      <dsp:nvSpPr>
        <dsp:cNvPr id="0" name=""/>
        <dsp:cNvSpPr/>
      </dsp:nvSpPr>
      <dsp:spPr>
        <a:xfrm>
          <a:off x="2780605" y="2342085"/>
          <a:ext cx="627876" cy="73449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780605" y="2488984"/>
        <a:ext cx="439513" cy="440698"/>
      </dsp:txXfrm>
    </dsp:sp>
    <dsp:sp modelId="{CF64AE03-EB3A-4F8F-B0A3-85AC35CC7A38}">
      <dsp:nvSpPr>
        <dsp:cNvPr id="0" name=""/>
        <dsp:cNvSpPr/>
      </dsp:nvSpPr>
      <dsp:spPr>
        <a:xfrm>
          <a:off x="3669109" y="734880"/>
          <a:ext cx="3948906" cy="394890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en-US" sz="4800" kern="1200"/>
            <a:t>Total Validation package</a:t>
          </a:r>
        </a:p>
      </dsp:txBody>
      <dsp:txXfrm>
        <a:off x="4247413" y="1313184"/>
        <a:ext cx="2792298" cy="279229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11/layout/ConvergingText">
  <dgm:title val="Converging Text"/>
  <dgm:desc val="Use to show multiple steps or parts that merge into a whole. Limited to one Level 1 shape that contains text and a maximum of five Level 2 shapes."/>
  <dgm:catLst>
    <dgm:cat type="process" pri="6500"/>
    <dgm:cat type="officeonline" pri="5000"/>
  </dgm:catLst>
  <dgm:samp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tyleData>
  <dgm:clr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clrData>
  <dgm:layoutNode name="Name0">
    <dgm:varLst>
      <dgm:chMax/>
      <dgm:chPref val="1"/>
      <dgm:dir/>
      <dgm:animOne val="branch"/>
      <dgm:animLvl val="lvl"/>
      <dgm:resizeHandles/>
    </dgm:varLst>
    <dgm:choose name="Name1">
      <dgm:if name="Name2" func="var" arg="dir" op="equ" val="norm">
        <dgm:alg type="lin">
          <dgm:param type="linDir" val="fromL"/>
          <dgm:param type="vertAlign" val="mid"/>
          <dgm:param type="nodeVertAlign" val="mid"/>
          <dgm:param type="horzAlign" val="ctr"/>
        </dgm:alg>
      </dgm:if>
      <dgm:else name="Name3">
        <dgm:alg type="lin">
          <dgm:param type="linDir" val="fromR"/>
          <dgm:param type="vertAlign" val="mid"/>
          <dgm:param type="nodeVertAlign" val="mid"/>
          <dgm:param type="horzAlign" val="ctr"/>
        </dgm:alg>
      </dgm:else>
    </dgm:choose>
    <dgm:shape xmlns:r="http://schemas.openxmlformats.org/officeDocument/2006/relationships" r:blip="">
      <dgm:adjLst/>
    </dgm:shape>
    <dgm:constrLst>
      <dgm:constr type="primFontSz" for="des" forName="Parent" op="equ" val="65"/>
      <dgm:constr type="primFontSz" for="des" forName="Child1" op="equ" val="65"/>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w" for="ch" forName="composite" refType="w"/>
      <dgm:constr type="h" for="ch" forName="composite" refType="h"/>
      <dgm:constr type="sp" refType="w" refFor="ch" refForName="composite" op="equ" fact="0.05"/>
      <dgm:constr type="w" for="ch" forName="sibTrans" refType="w" refFor="ch" refForName="composite" op="equ" fact="0.05"/>
      <dgm:constr type="h" for="ch" forName="sibTrans" refType="w" refFor="ch" refForName="sibTrans" op="equ"/>
    </dgm:constrLst>
    <dgm:forEach name="nodesForEach" axis="ch" ptType="node">
      <dgm:layoutNode name="composite">
        <dgm:choose name="Name4">
          <dgm:if name="Name5" func="var" arg="dir" op="equ" val="norm">
            <dgm:choose name="Name6">
              <dgm:if name="Name7" axis="ch" ptType="node" func="cnt" op="equ" val="0">
                <dgm:alg type="composite">
                  <dgm:param type="ar" val="2.1059"/>
                </dgm:alg>
                <dgm:constrLst>
                  <dgm:constr type="l" for="ch" forName="Parent" refType="w" fact="0"/>
                  <dgm:constr type="t" for="ch" forName="Parent" refType="h" fact="0"/>
                  <dgm:constr type="w" for="ch" forName="Parent" refType="w" fact="0.4749"/>
                  <dgm:constr type="h" for="ch" forName="Parent" refType="h"/>
                  <dgm:constr type="l" for="ch" forName="ParentAccent1" refType="w" fact="0.9531"/>
                  <dgm:constr type="t" for="ch" forName="ParentAccent1" refType="h" fact="0.4506"/>
                  <dgm:constr type="w" for="ch" forName="ParentAccent1" refType="w" fact="0.0469"/>
                  <dgm:constr type="h" for="ch" forName="ParentAccent1" refType="h" fact="0.0988"/>
                  <dgm:constr type="l" for="ch" forName="ParentAccent2" refType="w" fact="0.8734"/>
                  <dgm:constr type="t" for="ch" forName="ParentAccent2" refType="h" fact="0.4506"/>
                  <dgm:constr type="w" for="ch" forName="ParentAccent2" refType="w" fact="0.0469"/>
                  <dgm:constr type="h" for="ch" forName="ParentAccent2" refType="h" fact="0.0988"/>
                  <dgm:constr type="l" for="ch" forName="ParentAccent3" refType="w" fact="0.7937"/>
                  <dgm:constr type="t" for="ch" forName="ParentAccent3" refType="h" fact="0.4506"/>
                  <dgm:constr type="w" for="ch" forName="ParentAccent3" refType="w" fact="0.0469"/>
                  <dgm:constr type="h" for="ch" forName="ParentAccent3" refType="h" fact="0.0988"/>
                  <dgm:constr type="l" for="ch" forName="ParentAccent4" refType="w" fact="0.714"/>
                  <dgm:constr type="t" for="ch" forName="ParentAccent4" refType="h" fact="0.4506"/>
                  <dgm:constr type="w" for="ch" forName="ParentAccent4" refType="w" fact="0.0469"/>
                  <dgm:constr type="h" for="ch" forName="ParentAccent4" refType="h" fact="0.0988"/>
                  <dgm:constr type="l" for="ch" forName="ParentAccent5" refType="w" fact="0.6343"/>
                  <dgm:constr type="t" for="ch" forName="ParentAccent5" refType="h" fact="0.4506"/>
                  <dgm:constr type="w" for="ch" forName="ParentAccent5" refType="w" fact="0.0469"/>
                  <dgm:constr type="h" for="ch" forName="ParentAccent5" refType="h" fact="0.0988"/>
                  <dgm:constr type="l" for="ch" forName="ParentAccent6" refType="w" fact="0.5076"/>
                  <dgm:constr type="t" for="ch" forName="ParentAccent6" refType="h" fact="0.4012"/>
                  <dgm:constr type="w" for="ch" forName="ParentAccent6" refType="w" fact="0.0939"/>
                  <dgm:constr type="h" for="ch" forName="ParentAccent6" refType="h" fact="0.1976"/>
                  <dgm:constr type="l" for="ch" forName="ParentAccent7" refType="w" fact="0.8766"/>
                  <dgm:constr type="t" for="ch" forName="ParentAccent7" refType="h" fact="0.2465"/>
                  <dgm:constr type="w" for="ch" forName="ParentAccent7" refType="w" fact="0.0469"/>
                  <dgm:constr type="h" for="ch" forName="ParentAccent7" refType="h" fact="0.0988"/>
                  <dgm:constr type="l" for="ch" forName="ParentAccent8" refType="w" fact="0.8766"/>
                  <dgm:constr type="t" for="ch" forName="ParentAccent8" refType="h" fact="0.6562"/>
                  <dgm:constr type="w" for="ch" forName="ParentAccent8" refType="w" fact="0.0469"/>
                  <dgm:constr type="h" for="ch" forName="ParentAccent8" refType="h" fact="0.0988"/>
                  <dgm:constr type="l" for="ch" forName="ParentAccent9" refType="w" fact="0.9185"/>
                  <dgm:constr type="t" for="ch" forName="ParentAccent9" refType="h" fact="0.3353"/>
                  <dgm:constr type="w" for="ch" forName="ParentAccent9" refType="w" fact="0.0469"/>
                  <dgm:constr type="h" for="ch" forName="ParentAccent9" refType="h" fact="0.0988"/>
                  <dgm:constr type="l" for="ch" forName="ParentAccent10" refType="w" fact="0.9213"/>
                  <dgm:constr type="t" for="ch" forName="ParentAccent10" refType="h" fact="0.5679"/>
                  <dgm:constr type="w" for="ch" forName="ParentAccent10" refType="w" fact="0.0469"/>
                  <dgm:constr type="h" for="ch" forName="ParentAccent10" refType="h" fact="0.0988"/>
                </dgm:constrLst>
              </dgm:if>
              <dgm:if name="Name8" axis="ch" ptType="node" func="cnt" op="equ" val="1">
                <dgm:alg type="composite">
                  <dgm:param type="ar" val="3.4411"/>
                </dgm:alg>
                <dgm:constrLst>
                  <dgm:constr type="l" for="ch" forName="Child1Accent1" refType="w" fact="0.284"/>
                  <dgm:constr type="t" for="ch" forName="Child1Accent1" refType="h" fact="0.4012"/>
                  <dgm:constr type="w" for="ch" forName="Child1Accent1" refType="w" fact="0.0574"/>
                  <dgm:constr type="h" for="ch" forName="Child1Accent1" refType="h" fact="0.1976"/>
                  <dgm:constr type="l" for="ch" forName="Child1Accent2" refType="w" fact="0.2272"/>
                  <dgm:constr type="t" for="ch" forName="Child1Accent2" refType="h" fact="0.4506"/>
                  <dgm:constr type="w" for="ch" forName="Child1Accent2" refType="w" fact="0.0287"/>
                  <dgm:constr type="h" for="ch" forName="Child1Accent2" refType="h" fact="0.0988"/>
                  <dgm:constr type="l" for="ch" forName="Child1Accent3" refType="w" fact="0.1705"/>
                  <dgm:constr type="t" for="ch" forName="Child1Accent3" refType="h" fact="0.4506"/>
                  <dgm:constr type="w" for="ch" forName="Child1Accent3" refType="w" fact="0.0287"/>
                  <dgm:constr type="h" for="ch" forName="Child1Accent3" refType="h" fact="0.0988"/>
                  <dgm:constr type="l" for="ch" forName="Child1Accent4" refType="w" fact="0.1137"/>
                  <dgm:constr type="t" for="ch" forName="Child1Accent4" refType="h" fact="0.4506"/>
                  <dgm:constr type="w" for="ch" forName="Child1Accent4" refType="w" fact="0.0287"/>
                  <dgm:constr type="h" for="ch" forName="Child1Accent4" refType="h" fact="0.0988"/>
                  <dgm:constr type="l" for="ch" forName="Child1Accent5" refType="w" fact="0.057"/>
                  <dgm:constr type="t" for="ch" forName="Child1Accent5" refType="h" fact="0.4506"/>
                  <dgm:constr type="w" for="ch" forName="Child1Accent5" refType="w" fact="0.0287"/>
                  <dgm:constr type="h" for="ch" forName="Child1Accent5" refType="h" fact="0.0988"/>
                  <dgm:constr type="l" for="ch" forName="Child1Accent6" refType="w" fact="0.0002"/>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ParentAccent1" refType="w" fact="0.9713"/>
                  <dgm:constr type="t" for="ch" forName="ParentAccent1" refType="h" fact="0.4506"/>
                  <dgm:constr type="w" for="ch" forName="ParentAccent1" refType="w" fact="0.0287"/>
                  <dgm:constr type="h" for="ch" forName="ParentAccent1" refType="h" fact="0.0988"/>
                  <dgm:constr type="l" for="ch" forName="ParentAccent2" refType="w" fact="0.9187"/>
                  <dgm:constr type="t" for="ch" forName="ParentAccent2" refType="h" fact="0.4506"/>
                  <dgm:constr type="w" for="ch" forName="ParentAccent2" refType="w" fact="0.0287"/>
                  <dgm:constr type="h" for="ch" forName="ParentAccent2" refType="h" fact="0.0988"/>
                  <dgm:constr type="l" for="ch" forName="ParentAccent3" refType="w" fact="0.8661"/>
                  <dgm:constr type="t" for="ch" forName="ParentAccent3" refType="h" fact="0.4506"/>
                  <dgm:constr type="w" for="ch" forName="ParentAccent3" refType="w" fact="0.0287"/>
                  <dgm:constr type="h" for="ch" forName="ParentAccent3" refType="h" fact="0.0988"/>
                  <dgm:constr type="l" for="ch" forName="ParentAccent4" refType="w" fact="0.8136"/>
                  <dgm:constr type="t" for="ch" forName="ParentAccent4" refType="h" fact="0.4506"/>
                  <dgm:constr type="w" for="ch" forName="ParentAccent4" refType="w" fact="0.0287"/>
                  <dgm:constr type="h" for="ch" forName="ParentAccent4" refType="h" fact="0.0988"/>
                  <dgm:constr type="l" for="ch" forName="ParentAccent5" refType="w" fact="0.761"/>
                  <dgm:constr type="t" for="ch" forName="ParentAccent5" refType="h" fact="0.4506"/>
                  <dgm:constr type="w" for="ch" forName="ParentAccent5" refType="w" fact="0.0287"/>
                  <dgm:constr type="h" for="ch" forName="ParentAccent5" refType="h" fact="0.0988"/>
                  <dgm:constr type="l" for="ch" forName="ParentAccent6" refType="w" fact="0.6797"/>
                  <dgm:constr type="t" for="ch" forName="ParentAccent6" refType="h" fact="0.4012"/>
                  <dgm:constr type="w" for="ch" forName="ParentAccent6" refType="w" fact="0.0574"/>
                  <dgm:constr type="h" for="ch" forName="ParentAccent6" refType="h" fact="0.1976"/>
                  <dgm:constr type="l" for="ch" forName="ParentAccent7" refType="w" fact="0.9245"/>
                  <dgm:constr type="t" for="ch" forName="ParentAccent7" refType="h" fact="0.2465"/>
                  <dgm:constr type="w" for="ch" forName="ParentAccent7" refType="w" fact="0.0287"/>
                  <dgm:constr type="h" for="ch" forName="ParentAccent7" refType="h" fact="0.0988"/>
                  <dgm:constr type="l" for="ch" forName="ParentAccent8" refType="w" fact="0.9245"/>
                  <dgm:constr type="t" for="ch" forName="ParentAccent8" refType="h" fact="0.6562"/>
                  <dgm:constr type="w" for="ch" forName="ParentAccent8" refType="w" fact="0.0287"/>
                  <dgm:constr type="h" for="ch" forName="ParentAccent8" refType="h" fact="0.0988"/>
                  <dgm:constr type="l" for="ch" forName="ParentAccent9" refType="w" fact="0.9501"/>
                  <dgm:constr type="t" for="ch" forName="ParentAccent9" refType="h" fact="0.3353"/>
                  <dgm:constr type="w" for="ch" forName="ParentAccent9" refType="w" fact="0.0287"/>
                  <dgm:constr type="h" for="ch" forName="ParentAccent9" refType="h" fact="0.0988"/>
                  <dgm:constr type="l" for="ch" forName="ParentAccent10" refType="w" fact="0.9518"/>
                  <dgm:constr type="t" for="ch" forName="ParentAccent10" refType="h" fact="0.5679"/>
                  <dgm:constr type="w" for="ch" forName="ParentAccent10" refType="w" fact="0.0287"/>
                  <dgm:constr type="h" for="ch" forName="ParentAccent10" refType="h" fact="0.0988"/>
                  <dgm:constr type="l" for="ch" forName="Child1" refType="w" fact="0"/>
                  <dgm:constr type="t" for="ch" forName="Child1" refType="h" fact="0.1978"/>
                  <dgm:constr type="w" for="ch" forName="Child1" refType="w" fact="0.2544"/>
                  <dgm:constr type="h" for="ch" forName="Child1" refType="h" fact="0.2541"/>
                  <dgm:constr type="l" for="ch" forName="Parent" refType="w" fact="0.3653"/>
                  <dgm:constr type="t" for="ch" forName="Parent" refType="h" fact="0"/>
                  <dgm:constr type="w" for="ch" forName="Parent" refType="w" fact="0.2906"/>
                  <dgm:constr type="h" for="ch" forName="Parent" refType="h"/>
                </dgm:constrLst>
              </dgm:if>
              <dgm:if name="Name9" axis="ch" ptType="node" func="cnt" op="equ" val="2">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1" refType="w" fact="0.3436"/>
                  <dgm:constr type="t" for="ch" forName="Child2Accent1" refType="h" fact="0.8153"/>
                  <dgm:constr type="w" for="ch" forName="Child2Accent1" refType="w" fact="0.0574"/>
                  <dgm:constr type="h" for="ch" forName="Child2Accent1" refType="h" fact="0.1217"/>
                  <dgm:constr type="l" for="ch" forName="Child2Accent2" refType="w" fact="0.3068"/>
                  <dgm:constr type="t" for="ch" forName="Child2Accent2" refType="h" fact="0.9392"/>
                  <dgm:constr type="w" for="ch" forName="Child2Accent2" refType="w" fact="0.0287"/>
                  <dgm:constr type="h" for="ch" forName="Child2Accent2" refType="h" fact="0.0608"/>
                  <dgm:constr type="l" for="ch" forName="Child2Accent3" refType="w" fact="0.2455"/>
                  <dgm:constr type="t" for="ch" forName="Child2Accent3" refType="h" fact="0.9392"/>
                  <dgm:constr type="w" for="ch" forName="Child2Accent3" refType="w" fact="0.0287"/>
                  <dgm:constr type="h" for="ch" forName="Child2Accent3" refType="h" fact="0.0608"/>
                  <dgm:constr type="l" for="ch" forName="Child2Accent4" refType="w" fact="0.1842"/>
                  <dgm:constr type="t" for="ch" forName="Child2Accent4" refType="h" fact="0.9392"/>
                  <dgm:constr type="w" for="ch" forName="Child2Accent4" refType="w" fact="0.0287"/>
                  <dgm:constr type="h" for="ch" forName="Child2Accent4" refType="h" fact="0.0608"/>
                  <dgm:constr type="l" for="ch" forName="Child2Accent5" refType="w" fact="0.1229"/>
                  <dgm:constr type="t" for="ch" forName="Child2Accent5" refType="h" fact="0.9392"/>
                  <dgm:constr type="w" for="ch" forName="Child2Accent5" refType="w" fact="0.0287"/>
                  <dgm:constr type="h" for="ch" forName="Child2Accent5" refType="h" fact="0.0608"/>
                  <dgm:constr type="l" for="ch" forName="Child2Accent6" refType="w" fact="0.0615"/>
                  <dgm:constr type="t" for="ch" forName="Child2Accent6" refType="h" fact="0.9392"/>
                  <dgm:constr type="w" for="ch" forName="Child2Accent6" refType="w" fact="0.0287"/>
                  <dgm:constr type="h" for="ch" forName="Child2Accent6" refType="h" fact="0.0608"/>
                  <dgm:constr type="l" for="ch" forName="Child2Accent7" refType="w" fact="0.0002"/>
                  <dgm:constr type="t" for="ch" forName="Child2Accent7" refType="h" fact="0.9392"/>
                  <dgm:constr type="w" for="ch" forName="Child2Accent7" refType="w" fact="0.0287"/>
                  <dgm:constr type="h" for="ch" forName="Child2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2" refType="w" fact="0"/>
                  <dgm:constr type="t" for="ch" forName="Child2" refType="h" fact="0.7822"/>
                  <dgm:constr type="w" for="ch" forName="Child2" refType="w" fact="0.336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0" axis="ch" ptType="node" func="cnt" op="equ" val="3">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2Accent1" refType="w" fact="0.284"/>
                  <dgm:constr type="t" for="ch" forName="Child2Accent1" refType="h" fact="0.5207"/>
                  <dgm:constr type="w" for="ch" forName="Child2Accent1" refType="w" fact="0.0574"/>
                  <dgm:constr type="h" for="ch" forName="Child2Accent1" refType="h" fact="0.1217"/>
                  <dgm:constr type="l" for="ch" forName="Child2Accent2" refType="w" fact="0.2272"/>
                  <dgm:constr type="t" for="ch" forName="Child2Accent2" refType="h" fact="0.5511"/>
                  <dgm:constr type="w" for="ch" forName="Child2Accent2" refType="w" fact="0.0287"/>
                  <dgm:constr type="h" for="ch" forName="Child2Accent2" refType="h" fact="0.0608"/>
                  <dgm:constr type="l" for="ch" forName="Child2Accent3" refType="w" fact="0.1705"/>
                  <dgm:constr type="t" for="ch" forName="Child2Accent3" refType="h" fact="0.5511"/>
                  <dgm:constr type="w" for="ch" forName="Child2Accent3" refType="w" fact="0.0287"/>
                  <dgm:constr type="h" for="ch" forName="Child2Accent3" refType="h" fact="0.0608"/>
                  <dgm:constr type="l" for="ch" forName="Child2Accent4" refType="w" fact="0.1137"/>
                  <dgm:constr type="t" for="ch" forName="Child2Accent4" refType="h" fact="0.5511"/>
                  <dgm:constr type="w" for="ch" forName="Child2Accent4" refType="w" fact="0.0287"/>
                  <dgm:constr type="h" for="ch" forName="Child2Accent4"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2Accent5" refType="w" fact="0.057"/>
                  <dgm:constr type="t" for="ch" forName="Child2Accent5" refType="h" fact="0.5511"/>
                  <dgm:constr type="w" for="ch" forName="Child2Accent5" refType="w" fact="0.0287"/>
                  <dgm:constr type="h" for="ch" forName="Child2Accent5"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6" refType="w" fact="0.0002"/>
                  <dgm:constr type="t" for="ch" forName="Child2Accent6" refType="h" fact="0.5511"/>
                  <dgm:constr type="w" for="ch" forName="Child2Accent6" refType="w" fact="0.0287"/>
                  <dgm:constr type="h" for="ch" forName="Child2Accent6" refType="h" fact="0.0608"/>
                  <dgm:constr type="l" for="ch" forName="Child2Accent7" refType="w" fact="0"/>
                  <dgm:constr type="t" for="ch" forName="Child2Accent7" refType="h" fact="0"/>
                  <dgm:constr type="w" for="ch" forName="Child2Accent7" refType="w" fact="0"/>
                  <dgm:constr type="h" for="ch" forName="Child2Accent7" refType="h" fact="0"/>
                  <dgm:constr type="l" for="ch" forName="Child3Accent1" refType="w" fact="0.3436"/>
                  <dgm:constr type="t" for="ch" forName="Child3Accent1" refType="h" fact="0.8153"/>
                  <dgm:constr type="w" for="ch" forName="Child3Accent1" refType="w" fact="0.0574"/>
                  <dgm:constr type="h" for="ch" forName="Child3Accent1" refType="h" fact="0.1217"/>
                  <dgm:constr type="l" for="ch" forName="Child3Accent2" refType="w" fact="0.3068"/>
                  <dgm:constr type="t" for="ch" forName="Child3Accent2" refType="h" fact="0.9392"/>
                  <dgm:constr type="w" for="ch" forName="Child3Accent2" refType="w" fact="0.0287"/>
                  <dgm:constr type="h" for="ch" forName="Child3Accent2" refType="h" fact="0.0608"/>
                  <dgm:constr type="l" for="ch" forName="Child3Accent3" refType="w" fact="0.2455"/>
                  <dgm:constr type="t" for="ch" forName="Child3Accent3" refType="h" fact="0.9392"/>
                  <dgm:constr type="w" for="ch" forName="Child3Accent3" refType="w" fact="0.0287"/>
                  <dgm:constr type="h" for="ch" forName="Child3Accent3" refType="h" fact="0.0608"/>
                  <dgm:constr type="l" for="ch" forName="Child3Accent4" refType="w" fact="0.1842"/>
                  <dgm:constr type="t" for="ch" forName="Child3Accent4" refType="h" fact="0.9392"/>
                  <dgm:constr type="w" for="ch" forName="Child3Accent4" refType="w" fact="0.0287"/>
                  <dgm:constr type="h" for="ch" forName="Child3Accent4" refType="h" fact="0.0608"/>
                  <dgm:constr type="l" for="ch" forName="Child3Accent5" refType="w" fact="0.1229"/>
                  <dgm:constr type="t" for="ch" forName="Child3Accent5" refType="h" fact="0.9392"/>
                  <dgm:constr type="w" for="ch" forName="Child3Accent5" refType="w" fact="0.0287"/>
                  <dgm:constr type="h" for="ch" forName="Child3Accent5" refType="h" fact="0.0608"/>
                  <dgm:constr type="l" for="ch" forName="Child3Accent6" refType="w" fact="0.0615"/>
                  <dgm:constr type="t" for="ch" forName="Child3Accent6" refType="h" fact="0.9392"/>
                  <dgm:constr type="w" for="ch" forName="Child3Accent6" refType="w" fact="0.0287"/>
                  <dgm:constr type="h" for="ch" forName="Child3Accent6" refType="h" fact="0.0608"/>
                  <dgm:constr type="l" for="ch" forName="Child3Accent7" refType="w" fact="0.0002"/>
                  <dgm:constr type="t" for="ch" forName="Child3Accent7" refType="h" fact="0.9392"/>
                  <dgm:constr type="w" for="ch" forName="Child3Accent7" refType="w" fact="0.0287"/>
                  <dgm:constr type="h" for="ch" forName="Child3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3" refType="w" fact="0"/>
                  <dgm:constr type="t" for="ch" forName="Child3" refType="h" fact="0.7822"/>
                  <dgm:constr type="w" for="ch" forName="Child3" refType="w" fact="0.3364"/>
                  <dgm:constr type="h" for="ch" forName="Child3" refType="h" fact="0.1564"/>
                  <dgm:constr type="l" for="ch" forName="Child2" refType="w" fact="0"/>
                  <dgm:constr type="t" for="ch" forName="Child2" refType="h" fact="0.3955"/>
                  <dgm:constr type="w" for="ch" forName="Child2" refType="w" fact="0.254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1" axis="ch" ptType="node" func="cnt" op="equ" val="4">
                <dgm:alg type="composite">
                  <dgm:param type="ar" val="1.8304"/>
                </dgm:alg>
                <dgm:constrLst>
                  <dgm:constr type="l" for="ch" forName="Parent" refType="w" fact="0.3771"/>
                  <dgm:constr type="t" for="ch" forName="Parent" refType="h" fact="0.2946"/>
                  <dgm:constr type="w" for="ch" forName="Parent" refType="w" fact="0.2862"/>
                  <dgm:constr type="h" for="ch" forName="Parent" refType="h" fact="0.5239"/>
                  <dgm:constr type="l" for="ch" forName="Child1Accent1" refType="w" fact="0.3904"/>
                  <dgm:constr type="t" for="ch" forName="Child1Accent1" refType="h" fact="0.2104"/>
                  <dgm:constr type="w" for="ch" forName="Child1Accent1" refType="w" fact="0.0566"/>
                  <dgm:constr type="h" for="ch" forName="Child1Accent1" refType="h" fact="0.1035"/>
                  <dgm:constr type="l" for="ch" forName="Child1Accent3" refType="w" fact="0.3001"/>
                  <dgm:constr type="t" for="ch" forName="Child1Accent3" refType="h" fact="0.128"/>
                  <dgm:constr type="w" for="ch" forName="Child1Accent3" refType="w" fact="0.0283"/>
                  <dgm:constr type="h" for="ch" forName="Child1Accent3" refType="h" fact="0.0518"/>
                  <dgm:constr type="l" for="ch" forName="Child1Accent4" refType="w" fact="0.2418"/>
                  <dgm:constr type="t" for="ch" forName="Child1Accent4" refType="h" fact="0.128"/>
                  <dgm:constr type="w" for="ch" forName="Child1Accent4" refType="w" fact="0.0283"/>
                  <dgm:constr type="h" for="ch" forName="Child1Accent4" refType="h" fact="0.0518"/>
                  <dgm:constr type="l" for="ch" forName="Child1Accent5" refType="w" fact="0.1835"/>
                  <dgm:constr type="t" for="ch" forName="Child1Accent5" refType="h" fact="0.128"/>
                  <dgm:constr type="w" for="ch" forName="Child1Accent5" refType="w" fact="0.0283"/>
                  <dgm:constr type="h" for="ch" forName="Child1Accent5" refType="h" fact="0.0518"/>
                  <dgm:constr type="l" for="ch" forName="Child1Accent6" refType="w" fact="0.1252"/>
                  <dgm:constr type="t" for="ch" forName="Child1Accent6" refType="h" fact="0.128"/>
                  <dgm:constr type="w" for="ch" forName="Child1Accent6" refType="w" fact="0.0283"/>
                  <dgm:constr type="h" for="ch" forName="Child1Accent6" refType="h" fact="0.0518"/>
                  <dgm:constr type="l" for="ch" forName="Child3Accent1" refType="w" fact="0.3158"/>
                  <dgm:constr type="t" for="ch" forName="Child3Accent1" refType="h" fact="0.6212"/>
                  <dgm:constr type="w" for="ch" forName="Child3Accent1" refType="w" fact="0.0566"/>
                  <dgm:constr type="h" for="ch" forName="Child3Accent1" refType="h" fact="0.1035"/>
                  <dgm:constr type="l" for="ch" forName="Child3Accent2" refType="w" fact="0.2689"/>
                  <dgm:constr type="t" for="ch" forName="Child3Accent2" refType="h" fact="0.6828"/>
                  <dgm:constr type="w" for="ch" forName="Child3Accent2" refType="w" fact="0.0283"/>
                  <dgm:constr type="h" for="ch" forName="Child3Accent2" refType="h" fact="0.0518"/>
                  <dgm:constr type="l" for="ch" forName="Child3Accent4" refType="w" fact="0.1614"/>
                  <dgm:constr type="t" for="ch" forName="Child3Accent4" refType="h" fact="0.6828"/>
                  <dgm:constr type="w" for="ch" forName="Child3Accent4" refType="w" fact="0.0283"/>
                  <dgm:constr type="h" for="ch" forName="Child3Accent4" refType="h" fact="0.0518"/>
                  <dgm:constr type="l" for="ch" forName="Child3Accent5" refType="w" fact="0.1077"/>
                  <dgm:constr type="t" for="ch" forName="Child3Accent5" refType="h" fact="0.6828"/>
                  <dgm:constr type="w" for="ch" forName="Child3Accent5" refType="w" fact="0.0283"/>
                  <dgm:constr type="h" for="ch" forName="Child3Accent5" refType="h" fact="0.0518"/>
                  <dgm:constr type="l" for="ch" forName="Child1Accent7" refType="w" fact="0.0668"/>
                  <dgm:constr type="t" for="ch" forName="Child1Accent7" refType="h" fact="0.128"/>
                  <dgm:constr type="w" for="ch" forName="Child1Accent7" refType="w" fact="0.0283"/>
                  <dgm:constr type="h" for="ch" forName="Child1Accent7" refType="h" fact="0.0518"/>
                  <dgm:constr type="l" for="ch" forName="Child3Accent6" refType="w" fact="0.0539"/>
                  <dgm:constr type="t" for="ch" forName="Child3Accent6" refType="h" fact="0.6828"/>
                  <dgm:constr type="w" for="ch" forName="Child3Accent6" refType="w" fact="0.0283"/>
                  <dgm:constr type="h" for="ch" forName="Child3Accent6" refType="h" fact="0.0518"/>
                  <dgm:constr type="l" for="ch" forName="Child1Accent8" refType="w" fact="0.0085"/>
                  <dgm:constr type="t" for="ch" forName="Child1Accent8" refType="h" fact="0.128"/>
                  <dgm:constr type="w" for="ch" forName="Child1Accent8" refType="w" fact="0.0283"/>
                  <dgm:constr type="h" for="ch" forName="Child1Accent8" refType="h" fact="0.0518"/>
                  <dgm:constr type="l" for="ch" forName="Child1Accent9" refType="w" fact="0"/>
                  <dgm:constr type="t" for="ch" forName="Child1Accent9" refType="h" fact="0"/>
                  <dgm:constr type="w" for="ch" forName="Child1Accent9" refType="w" fact="0"/>
                  <dgm:constr type="h" for="ch" forName="Child1Accent9" refType="h" fact="0"/>
                  <dgm:constr type="l" for="ch" forName="Child3Accent7" refType="w" fact="0.0002"/>
                  <dgm:constr type="t" for="ch" forName="Child3Accent7" refType="h" fact="0.6828"/>
                  <dgm:constr type="w" for="ch" forName="Child3Accent7" refType="w" fact="0.0283"/>
                  <dgm:constr type="h" for="ch" forName="Child3Accent7" refType="h" fact="0.0518"/>
                  <dgm:constr type="l" for="ch" forName="Child4Accent1" refType="w" fact="0.3904"/>
                  <dgm:constr type="t" for="ch" forName="Child4Accent1" refType="h" fact="0.8"/>
                  <dgm:constr type="w" for="ch" forName="Child4Accent1" refType="w" fact="0.0566"/>
                  <dgm:constr type="h" for="ch" forName="Child4Accent1" refType="h" fact="0.1035"/>
                  <dgm:constr type="l" for="ch" forName="Child4Accent3" refType="w" fact="0.2998"/>
                  <dgm:constr type="t" for="ch" forName="Child4Accent3" refType="h" fact="0.9482"/>
                  <dgm:constr type="w" for="ch" forName="Child4Accent3" refType="w" fact="0.0283"/>
                  <dgm:constr type="h" for="ch" forName="Child4Accent3" refType="h" fact="0.0518"/>
                  <dgm:constr type="l" for="ch" forName="Child4Accent4" refType="w" fact="0.2415"/>
                  <dgm:constr type="t" for="ch" forName="Child4Accent4" refType="h" fact="0.9482"/>
                  <dgm:constr type="w" for="ch" forName="Child4Accent4" refType="w" fact="0.0283"/>
                  <dgm:constr type="h" for="ch" forName="Child4Accent4" refType="h" fact="0.0518"/>
                  <dgm:constr type="l" for="ch" forName="Child4Accent5" refType="w" fact="0.1833"/>
                  <dgm:constr type="t" for="ch" forName="Child4Accent5" refType="h" fact="0.9482"/>
                  <dgm:constr type="w" for="ch" forName="Child4Accent5" refType="w" fact="0.0283"/>
                  <dgm:constr type="h" for="ch" forName="Child4Accent5" refType="h" fact="0.0518"/>
                  <dgm:constr type="l" for="ch" forName="Child4Accent6" refType="w" fact="0.1251"/>
                  <dgm:constr type="t" for="ch" forName="Child4Accent6" refType="h" fact="0.9482"/>
                  <dgm:constr type="w" for="ch" forName="Child4Accent6" refType="w" fact="0.0283"/>
                  <dgm:constr type="h" for="ch" forName="Child4Accent6" refType="h" fact="0.0518"/>
                  <dgm:constr type="l" for="ch" forName="Child4Accent7" refType="w" fact="0.0668"/>
                  <dgm:constr type="t" for="ch" forName="Child4Accent7" refType="h" fact="0.9482"/>
                  <dgm:constr type="w" for="ch" forName="Child4Accent7" refType="w" fact="0.0283"/>
                  <dgm:constr type="h" for="ch" forName="Child4Accent7" refType="h" fact="0.0518"/>
                  <dgm:constr type="l" for="ch" forName="Child4Accent8" refType="w" fact="0.0086"/>
                  <dgm:constr type="t" for="ch" forName="Child4Accent8" refType="h" fact="0.9482"/>
                  <dgm:constr type="w" for="ch" forName="Child4Accent8" refType="w" fact="0.0283"/>
                  <dgm:constr type="h" for="ch" forName="Child4Accent8" refType="h" fact="0.0518"/>
                  <dgm:constr type="l" for="ch" forName="Child2Accent1" refType="w" fact="0.3158"/>
                  <dgm:constr type="t" for="ch" forName="Child2Accent1" refType="h" fact="0.3725"/>
                  <dgm:constr type="w" for="ch" forName="Child2Accent1" refType="w" fact="0.0566"/>
                  <dgm:constr type="h" for="ch" forName="Child2Accent1" refType="h" fact="0.1035"/>
                  <dgm:constr type="l" for="ch" forName="Child4Accent2" refType="w" fact="0.358"/>
                  <dgm:constr type="t" for="ch" forName="Child4Accent2" refType="h" fact="0.8993"/>
                  <dgm:constr type="w" for="ch" forName="Child4Accent2" refType="w" fact="0.0283"/>
                  <dgm:constr type="h" for="ch" forName="Child4Accent2" refType="h" fact="0.0518"/>
                  <dgm:constr type="l" for="ch" forName="Child1Accent2" refType="w" fact="0.3585"/>
                  <dgm:constr type="t" for="ch" forName="Child1Accent2" refType="h" fact="0.162"/>
                  <dgm:constr type="w" for="ch" forName="Child1Accent2" refType="w" fact="0.0283"/>
                  <dgm:constr type="h" for="ch" forName="Child1Accent2" refType="h" fact="0.0518"/>
                  <dgm:constr type="l" for="ch" forName="Child3Accent3" refType="w" fact="0.2151"/>
                  <dgm:constr type="t" for="ch" forName="Child3Accent3" refType="h" fact="0.6828"/>
                  <dgm:constr type="w" for="ch" forName="Child3Accent3" refType="w" fact="0.0283"/>
                  <dgm:constr type="h" for="ch" forName="Child3Accent3" refType="h" fact="0.0518"/>
                  <dgm:constr type="l" for="ch" forName="Child2Accent2" refType="w" fact="0.2689"/>
                  <dgm:constr type="t" for="ch" forName="Child2Accent2" refType="h" fact="0.3937"/>
                  <dgm:constr type="w" for="ch" forName="Child2Accent2" refType="w" fact="0.0283"/>
                  <dgm:constr type="h" for="ch" forName="Child2Accent2" refType="h" fact="0.0518"/>
                  <dgm:constr type="l" for="ch" forName="Child2Accent4" refType="w" fact="0.1614"/>
                  <dgm:constr type="t" for="ch" forName="Child2Accent4" refType="h" fact="0.3937"/>
                  <dgm:constr type="w" for="ch" forName="Child2Accent4" refType="w" fact="0.0283"/>
                  <dgm:constr type="h" for="ch" forName="Child2Accent4" refType="h" fact="0.0518"/>
                  <dgm:constr type="l" for="ch" forName="Child2Accent5" refType="w" fact="0.1077"/>
                  <dgm:constr type="t" for="ch" forName="Child2Accent5" refType="h" fact="0.3937"/>
                  <dgm:constr type="w" for="ch" forName="Child2Accent5" refType="w" fact="0.0283"/>
                  <dgm:constr type="h" for="ch" forName="Child2Accent5" refType="h" fact="0.0518"/>
                  <dgm:constr type="l" for="ch" forName="Child2Accent6" refType="w" fact="0.0539"/>
                  <dgm:constr type="t" for="ch" forName="Child2Accent6" refType="h" fact="0.3937"/>
                  <dgm:constr type="w" for="ch" forName="Child2Accent6" refType="w" fact="0.0283"/>
                  <dgm:constr type="h" for="ch" forName="Child2Accent6" refType="h" fact="0.0518"/>
                  <dgm:constr type="l" for="ch" forName="Child2Accent7" refType="w" fact="0.0002"/>
                  <dgm:constr type="t" for="ch" forName="Child2Accent7" refType="h" fact="0.3937"/>
                  <dgm:constr type="w" for="ch" forName="Child2Accent7" refType="w" fact="0.0283"/>
                  <dgm:constr type="h" for="ch" forName="Child2Accent7" refType="h" fact="0.0518"/>
                  <dgm:constr type="l" for="ch" forName="Child2Accent3" refType="w" fact="0.2151"/>
                  <dgm:constr type="t" for="ch" forName="Child2Accent3" refType="h" fact="0.3937"/>
                  <dgm:constr type="w" for="ch" forName="Child2Accent3" refType="w" fact="0.0283"/>
                  <dgm:constr type="h" for="ch" forName="Child2Accent3" refType="h" fact="0.0518"/>
                  <dgm:constr type="l" for="ch" forName="ParentAccent1" refType="w" fact="0.9717"/>
                  <dgm:constr type="t" for="ch" forName="ParentAccent1" refType="h" fact="0.5316"/>
                  <dgm:constr type="w" for="ch" forName="ParentAccent1" refType="w" fact="0.0283"/>
                  <dgm:constr type="h" for="ch" forName="ParentAccent1" refType="h" fact="0.0518"/>
                  <dgm:constr type="l" for="ch" forName="ParentAccent2" refType="w" fact="0.9199"/>
                  <dgm:constr type="t" for="ch" forName="ParentAccent2" refType="h" fact="0.5316"/>
                  <dgm:constr type="w" for="ch" forName="ParentAccent2" refType="w" fact="0.0283"/>
                  <dgm:constr type="h" for="ch" forName="ParentAccent2" refType="h" fact="0.0518"/>
                  <dgm:constr type="l" for="ch" forName="ParentAccent3" refType="w" fact="0.8682"/>
                  <dgm:constr type="t" for="ch" forName="ParentAccent3" refType="h" fact="0.5316"/>
                  <dgm:constr type="w" for="ch" forName="ParentAccent3" refType="w" fact="0.0283"/>
                  <dgm:constr type="h" for="ch" forName="ParentAccent3" refType="h" fact="0.0518"/>
                  <dgm:constr type="l" for="ch" forName="ParentAccent4" refType="w" fact="0.8164"/>
                  <dgm:constr type="t" for="ch" forName="ParentAccent4" refType="h" fact="0.5316"/>
                  <dgm:constr type="w" for="ch" forName="ParentAccent4" refType="w" fact="0.0283"/>
                  <dgm:constr type="h" for="ch" forName="ParentAccent4" refType="h" fact="0.0518"/>
                  <dgm:constr type="l" for="ch" forName="ParentAccent5" refType="w" fact="0.7646"/>
                  <dgm:constr type="t" for="ch" forName="ParentAccent5" refType="h" fact="0.5316"/>
                  <dgm:constr type="w" for="ch" forName="ParentAccent5" refType="w" fact="0.0283"/>
                  <dgm:constr type="h" for="ch" forName="ParentAccent5" refType="h" fact="0.0518"/>
                  <dgm:constr type="l" for="ch" forName="ParentAccent6" refType="w" fact="0.6846"/>
                  <dgm:constr type="t" for="ch" forName="ParentAccent6" refType="h" fact="0.5057"/>
                  <dgm:constr type="w" for="ch" forName="ParentAccent6" refType="w" fact="0.0566"/>
                  <dgm:constr type="h" for="ch" forName="ParentAccent6" refType="h" fact="0.1035"/>
                  <dgm:constr type="l" for="ch" forName="ParentAccent7" refType="w" fact="0.9256"/>
                  <dgm:constr type="t" for="ch" forName="ParentAccent7" refType="h" fact="0.4247"/>
                  <dgm:constr type="w" for="ch" forName="ParentAccent7" refType="w" fact="0.0283"/>
                  <dgm:constr type="h" for="ch" forName="ParentAccent7" refType="h" fact="0.0518"/>
                  <dgm:constr type="l" for="ch" forName="ParentAccent8" refType="w" fact="0.9256"/>
                  <dgm:constr type="t" for="ch" forName="ParentAccent8" refType="h" fact="0.6392"/>
                  <dgm:constr type="w" for="ch" forName="ParentAccent8" refType="w" fact="0.0283"/>
                  <dgm:constr type="h" for="ch" forName="ParentAccent8" refType="h" fact="0.0518"/>
                  <dgm:constr type="l" for="ch" forName="ParentAccent9" refType="w" fact="0.9509"/>
                  <dgm:constr type="t" for="ch" forName="ParentAccent9" refType="h" fact="0.4712"/>
                  <dgm:constr type="w" for="ch" forName="ParentAccent9" refType="w" fact="0.0283"/>
                  <dgm:constr type="h" for="ch" forName="ParentAccent9" refType="h" fact="0.0518"/>
                  <dgm:constr type="l" for="ch" forName="ParentAccent10" refType="w" fact="0.9525"/>
                  <dgm:constr type="t" for="ch" forName="ParentAccent10" refType="h" fact="0.593"/>
                  <dgm:constr type="w" for="ch" forName="ParentAccent10" refType="w" fact="0.0283"/>
                  <dgm:constr type="h" for="ch" forName="ParentAccent10" refType="h" fact="0.0518"/>
                  <dgm:constr type="l" for="ch" forName="Child4" refType="w" fact="0.0081"/>
                  <dgm:constr type="t" for="ch" forName="Child4" refType="h" fact="0.8184"/>
                  <dgm:constr type="w" for="ch" forName="Child4" refType="w" fact="0.3192"/>
                  <dgm:constr type="h" for="ch" forName="Child4" refType="h" fact="0.1294"/>
                  <dgm:constr type="l" for="ch" forName="Child3" refType="w" fact="0"/>
                  <dgm:constr type="t" for="ch" forName="Child3" refType="h" fact="0.5547"/>
                  <dgm:constr type="w" for="ch" forName="Child3" refType="w" fact="0.297"/>
                  <dgm:constr type="h" for="ch" forName="Child3" refType="h" fact="0.1294"/>
                  <dgm:constr type="l" for="ch" forName="Child2" refType="w" fact="0"/>
                  <dgm:constr type="t" for="ch" forName="Child2" refType="h" fact="0.2662"/>
                  <dgm:constr type="w" for="ch" forName="Child2" refType="w" fact="0.297"/>
                  <dgm:constr type="h" for="ch" forName="Child2" refType="h" fact="0.1294"/>
                  <dgm:constr type="l" for="ch" forName="Child1" refType="w" fact="0.0081"/>
                  <dgm:constr type="t" for="ch" forName="Child1" refType="h" fact="0"/>
                  <dgm:constr type="w" for="ch" forName="Child1" refType="w" fact="0.3192"/>
                  <dgm:constr type="h" for="ch" forName="Child1" refType="h" fact="0.1294"/>
                </dgm:constrLst>
              </dgm:if>
              <dgm:else name="Name12">
                <dgm:alg type="composite">
                  <dgm:param type="ar" val="1.3278"/>
                </dgm:alg>
                <dgm:constrLst>
                  <dgm:constr type="l" for="ch" forName="Child2Accent1" refType="w" fact="0.3436"/>
                  <dgm:constr type="t" for="ch" forName="Child2Accent1" refType="h" fact="0.3184"/>
                  <dgm:constr type="w" for="ch" forName="Child2Accent1" refType="w" fact="0.0574"/>
                  <dgm:constr type="h" for="ch" forName="Child2Accent1" refType="h" fact="0.0763"/>
                  <dgm:constr type="l" for="ch" forName="Child2Accent2" refType="w" fact="0.3068"/>
                  <dgm:constr type="t" for="ch" forName="Child2Accent2" refType="h" fact="0.2781"/>
                  <dgm:constr type="w" for="ch" forName="Child2Accent2" refType="w" fact="0.0287"/>
                  <dgm:constr type="h" for="ch" forName="Child2Accent2" refType="h" fact="0.0381"/>
                  <dgm:constr type="l" for="ch" forName="Child2Accent3" refType="w" fact="0.2455"/>
                  <dgm:constr type="t" for="ch" forName="Child2Accent3" refType="h" fact="0.2781"/>
                  <dgm:constr type="w" for="ch" forName="Child2Accent3" refType="w" fact="0.0287"/>
                  <dgm:constr type="h" for="ch" forName="Child2Accent3" refType="h" fact="0.0381"/>
                  <dgm:constr type="l" for="ch" forName="Child2Accent4" refType="w" fact="0.1842"/>
                  <dgm:constr type="t" for="ch" forName="Child2Accent4" refType="h" fact="0.2781"/>
                  <dgm:constr type="w" for="ch" forName="Child2Accent4" refType="w" fact="0.0287"/>
                  <dgm:constr type="h" for="ch" forName="Child2Accent4" refType="h" fact="0.0381"/>
                  <dgm:constr type="l" for="ch" forName="Child2Accent5" refType="w" fact="0.1229"/>
                  <dgm:constr type="t" for="ch" forName="Child2Accent5" refType="h" fact="0.2781"/>
                  <dgm:constr type="w" for="ch" forName="Child2Accent5" refType="w" fact="0.0287"/>
                  <dgm:constr type="h" for="ch" forName="Child2Accent5" refType="h" fact="0.0381"/>
                  <dgm:constr type="l" for="ch" forName="Child3Accent1" refType="w" fact="0.284"/>
                  <dgm:constr type="t" for="ch" forName="Child3Accent1" refType="h" fact="0.5061"/>
                  <dgm:constr type="w" for="ch" forName="Child3Accent1" refType="w" fact="0.0574"/>
                  <dgm:constr type="h" for="ch" forName="Child3Accent1" refType="h" fact="0.0763"/>
                  <dgm:constr type="l" for="ch" forName="Child3Accent2" refType="w" fact="0.2272"/>
                  <dgm:constr type="t" for="ch" forName="Child3Accent2" refType="h" fact="0.5252"/>
                  <dgm:constr type="w" for="ch" forName="Child3Accent2" refType="w" fact="0.0287"/>
                  <dgm:constr type="h" for="ch" forName="Child3Accent2" refType="h" fact="0.0381"/>
                  <dgm:constr type="l" for="ch" forName="Child3Accent3" refType="w" fact="0.1705"/>
                  <dgm:constr type="t" for="ch" forName="Child3Accent3" refType="h" fact="0.5252"/>
                  <dgm:constr type="w" for="ch" forName="Child3Accent3" refType="w" fact="0.0287"/>
                  <dgm:constr type="h" for="ch" forName="Child3Accent3" refType="h" fact="0.0381"/>
                  <dgm:constr type="l" for="ch" forName="Child3Accent4" refType="w" fact="0.1137"/>
                  <dgm:constr type="t" for="ch" forName="Child3Accent4" refType="h" fact="0.5252"/>
                  <dgm:constr type="w" for="ch" forName="Child3Accent4" refType="w" fact="0.0287"/>
                  <dgm:constr type="h" for="ch" forName="Child3Accent4" refType="h" fact="0.0381"/>
                  <dgm:constr type="l" for="ch" forName="Child2Accent6" refType="w" fact="0.0615"/>
                  <dgm:constr type="t" for="ch" forName="Child2Accent6" refType="h" fact="0.2781"/>
                  <dgm:constr type="w" for="ch" forName="Child2Accent6" refType="w" fact="0.0287"/>
                  <dgm:constr type="h" for="ch" forName="Child2Accent6" refType="h" fact="0.0381"/>
                  <dgm:constr type="l" for="ch" forName="Child3Accent5" refType="w" fact="0.057"/>
                  <dgm:constr type="t" for="ch" forName="Child3Accent5" refType="h" fact="0.5252"/>
                  <dgm:constr type="w" for="ch" forName="Child3Accent5" refType="w" fact="0.0287"/>
                  <dgm:constr type="h" for="ch" forName="Child3Accent5" refType="h" fact="0.0381"/>
                  <dgm:constr type="l" for="ch" forName="Child2Accent7" refType="w" fact="0.0002"/>
                  <dgm:constr type="t" for="ch" forName="Child2Accent7" refType="h" fact="0.2781"/>
                  <dgm:constr type="w" for="ch" forName="Child2Accent7" refType="w" fact="0.0287"/>
                  <dgm:constr type="h" for="ch" forName="Child2Accent7" refType="h" fact="0.0381"/>
                  <dgm:constr type="l" for="ch" forName="Child3Accent6" refType="w" fact="0.0002"/>
                  <dgm:constr type="t" for="ch" forName="Child3Accent6" refType="h" fact="0.5252"/>
                  <dgm:constr type="w" for="ch" forName="Child3Accent6" refType="w" fact="0.0287"/>
                  <dgm:constr type="h" for="ch" forName="Child3Accent6" refType="h" fact="0.0381"/>
                  <dgm:constr type="l" for="ch" forName="Child3Accent7" refType="w" fact="0"/>
                  <dgm:constr type="t" for="ch" forName="Child3Accent7" refType="h" fact="0"/>
                  <dgm:constr type="w" for="ch" forName="Child3Accent7" refType="w" fact="0"/>
                  <dgm:constr type="h" for="ch" forName="Child3Accent7" refType="h" fact="0"/>
                  <dgm:constr type="l" for="ch" forName="Child4Accent1" refType="w" fact="0.3436"/>
                  <dgm:constr type="t" for="ch" forName="Child4Accent1" refType="h" fact="0.6908"/>
                  <dgm:constr type="w" for="ch" forName="Child4Accent1" refType="w" fact="0.0574"/>
                  <dgm:constr type="h" for="ch" forName="Child4Accent1" refType="h" fact="0.0763"/>
                  <dgm:constr type="l" for="ch" forName="Child4Accent2" refType="w" fact="0.3068"/>
                  <dgm:constr type="t" for="ch" forName="Child4Accent2" refType="h" fact="0.7684"/>
                  <dgm:constr type="w" for="ch" forName="Child4Accent2" refType="w" fact="0.0287"/>
                  <dgm:constr type="h" for="ch" forName="Child4Accent2" refType="h" fact="0.0381"/>
                  <dgm:constr type="l" for="ch" forName="Child4Accent3" refType="w" fact="0.2455"/>
                  <dgm:constr type="t" for="ch" forName="Child4Accent3" refType="h" fact="0.7684"/>
                  <dgm:constr type="w" for="ch" forName="Child4Accent3" refType="w" fact="0.0287"/>
                  <dgm:constr type="h" for="ch" forName="Child4Accent3" refType="h" fact="0.0381"/>
                  <dgm:constr type="l" for="ch" forName="Child4Accent4" refType="w" fact="0.1842"/>
                  <dgm:constr type="t" for="ch" forName="Child4Accent4" refType="h" fact="0.7684"/>
                  <dgm:constr type="w" for="ch" forName="Child4Accent4" refType="w" fact="0.0287"/>
                  <dgm:constr type="h" for="ch" forName="Child4Accent4" refType="h" fact="0.0381"/>
                  <dgm:constr type="l" for="ch" forName="Child4Accent5" refType="w" fact="0.1229"/>
                  <dgm:constr type="t" for="ch" forName="Child4Accent5" refType="h" fact="0.7684"/>
                  <dgm:constr type="w" for="ch" forName="Child4Accent5" refType="w" fact="0.0287"/>
                  <dgm:constr type="h" for="ch" forName="Child4Accent5" refType="h" fact="0.0381"/>
                  <dgm:constr type="l" for="ch" forName="Child4Accent6" refType="w" fact="0.0615"/>
                  <dgm:constr type="t" for="ch" forName="Child4Accent6" refType="h" fact="0.7684"/>
                  <dgm:constr type="w" for="ch" forName="Child4Accent6" refType="w" fact="0.0287"/>
                  <dgm:constr type="h" for="ch" forName="Child4Accent6" refType="h" fact="0.0381"/>
                  <dgm:constr type="l" for="ch" forName="Child4Accent7" refType="w" fact="0.0002"/>
                  <dgm:constr type="t" for="ch" forName="Child4Accent7" refType="h" fact="0.7684"/>
                  <dgm:constr type="w" for="ch" forName="Child4Accent7" refType="w" fact="0.0287"/>
                  <dgm:constr type="h" for="ch" forName="Child4Accent7" refType="h" fact="0.0381"/>
                  <dgm:constr type="l" for="ch" forName="Child4Accent8" refType="w" fact="0"/>
                  <dgm:constr type="t" for="ch" forName="Child4Accent8" refType="h" fact="0"/>
                  <dgm:constr type="w" for="ch" forName="Child4Accent8" refType="w" fact="0"/>
                  <dgm:constr type="h" for="ch" forName="Child4Accent8" refType="h" fact="0"/>
                  <dgm:constr type="l" for="ch" forName="ParentAccent1" refType="w" fact="0.9713"/>
                  <dgm:constr type="t" for="ch" forName="ParentAccent1" refType="h" fact="0.5252"/>
                  <dgm:constr type="w" for="ch" forName="ParentAccent1" refType="w" fact="0.0287"/>
                  <dgm:constr type="h" for="ch" forName="ParentAccent1" refType="h" fact="0.0381"/>
                  <dgm:constr type="l" for="ch" forName="ParentAccent2" refType="w" fact="0.9187"/>
                  <dgm:constr type="t" for="ch" forName="ParentAccent2" refType="h" fact="0.5252"/>
                  <dgm:constr type="w" for="ch" forName="ParentAccent2" refType="w" fact="0.0287"/>
                  <dgm:constr type="h" for="ch" forName="ParentAccent2" refType="h" fact="0.0381"/>
                  <dgm:constr type="l" for="ch" forName="ParentAccent3" refType="w" fact="0.8661"/>
                  <dgm:constr type="t" for="ch" forName="ParentAccent3" refType="h" fact="0.5252"/>
                  <dgm:constr type="w" for="ch" forName="ParentAccent3" refType="w" fact="0.0287"/>
                  <dgm:constr type="h" for="ch" forName="ParentAccent3" refType="h" fact="0.0381"/>
                  <dgm:constr type="l" for="ch" forName="ParentAccent4" refType="w" fact="0.8136"/>
                  <dgm:constr type="t" for="ch" forName="ParentAccent4" refType="h" fact="0.5252"/>
                  <dgm:constr type="w" for="ch" forName="ParentAccent4" refType="w" fact="0.0287"/>
                  <dgm:constr type="h" for="ch" forName="ParentAccent4" refType="h" fact="0.0381"/>
                  <dgm:constr type="l" for="ch" forName="ParentAccent5" refType="w" fact="0.761"/>
                  <dgm:constr type="t" for="ch" forName="ParentAccent5" refType="h" fact="0.5252"/>
                  <dgm:constr type="w" for="ch" forName="ParentAccent5" refType="w" fact="0.0287"/>
                  <dgm:constr type="h" for="ch" forName="ParentAccent5" refType="h" fact="0.0381"/>
                  <dgm:constr type="l" for="ch" forName="ParentAccent6" refType="w" fact="0.6797"/>
                  <dgm:constr type="t" for="ch" forName="ParentAccent6" refType="h" fact="0.5061"/>
                  <dgm:constr type="w" for="ch" forName="ParentAccent6" refType="w" fact="0.0574"/>
                  <dgm:constr type="h" for="ch" forName="ParentAccent6" refType="h" fact="0.0763"/>
                  <dgm:constr type="l" for="ch" forName="ParentAccent7" refType="w" fact="0.9245"/>
                  <dgm:constr type="t" for="ch" forName="ParentAccent7" refType="h" fact="0.4464"/>
                  <dgm:constr type="w" for="ch" forName="ParentAccent7" refType="w" fact="0.0287"/>
                  <dgm:constr type="h" for="ch" forName="ParentAccent7" refType="h" fact="0.0381"/>
                  <dgm:constr type="l" for="ch" forName="ParentAccent8" refType="w" fact="0.9245"/>
                  <dgm:constr type="t" for="ch" forName="ParentAccent8" refType="h" fact="0.6045"/>
                  <dgm:constr type="w" for="ch" forName="ParentAccent8" refType="w" fact="0.0287"/>
                  <dgm:constr type="h" for="ch" forName="ParentAccent8" refType="h" fact="0.0381"/>
                  <dgm:constr type="l" for="ch" forName="ParentAccent9" refType="w" fact="0.9501"/>
                  <dgm:constr type="t" for="ch" forName="ParentAccent9" refType="h" fact="0.4807"/>
                  <dgm:constr type="w" for="ch" forName="ParentAccent9" refType="w" fact="0.0287"/>
                  <dgm:constr type="h" for="ch" forName="ParentAccent9" refType="h" fact="0.0381"/>
                  <dgm:constr type="l" for="ch" forName="ParentAccent10" refType="w" fact="0.9518"/>
                  <dgm:constr type="t" for="ch" forName="ParentAccent10" refType="h" fact="0.5705"/>
                  <dgm:constr type="w" for="ch" forName="ParentAccent10" refType="w" fact="0.0287"/>
                  <dgm:constr type="h" for="ch" forName="ParentAccent10" refType="h" fact="0.0381"/>
                  <dgm:constr type="l" for="ch" forName="Child1Accent1" refType="w" fact="0.4819"/>
                  <dgm:constr type="t" for="ch" forName="Child1Accent1" refType="h" fact="0.2457"/>
                  <dgm:constr type="w" for="ch" forName="Child1Accent1" refType="w" fact="0.0574"/>
                  <dgm:constr type="h" for="ch" forName="Child1Accent1" refType="h" fact="0.0763"/>
                  <dgm:constr type="l" for="ch" forName="Child1Accent4" refType="w" fact="0.3653"/>
                  <dgm:constr type="t" for="ch" forName="Child1Accent4" refType="h" fact="0.097"/>
                  <dgm:constr type="w" for="ch" forName="Child1Accent4" refType="w" fact="0.0287"/>
                  <dgm:constr type="h" for="ch" forName="Child1Accent4" refType="h" fact="0.0381"/>
                  <dgm:constr type="l" for="ch" forName="Child1Accent5" refType="w" fact="0.304"/>
                  <dgm:constr type="t" for="ch" forName="Child1Accent5" refType="h" fact="0.097"/>
                  <dgm:constr type="w" for="ch" forName="Child1Accent5" refType="w" fact="0.0287"/>
                  <dgm:constr type="h" for="ch" forName="Child1Accent5" refType="h" fact="0.0381"/>
                  <dgm:constr type="l" for="ch" forName="Child1Accent6" refType="w" fact="0.2426"/>
                  <dgm:constr type="t" for="ch" forName="Child1Accent6" refType="h" fact="0.097"/>
                  <dgm:constr type="w" for="ch" forName="Child1Accent6" refType="w" fact="0.0287"/>
                  <dgm:constr type="h" for="ch" forName="Child1Accent6" refType="h" fact="0.0381"/>
                  <dgm:constr type="l" for="ch" forName="Child1Accent7" refType="w" fact="0.1813"/>
                  <dgm:constr type="t" for="ch" forName="Child1Accent7" refType="h" fact="0.097"/>
                  <dgm:constr type="w" for="ch" forName="Child1Accent7" refType="w" fact="0.0287"/>
                  <dgm:constr type="h" for="ch" forName="Child1Accent7" refType="h" fact="0.0381"/>
                  <dgm:constr type="l" for="ch" forName="Child1Accent8" refType="w" fact="0.12"/>
                  <dgm:constr type="t" for="ch" forName="Child1Accent8" refType="h" fact="0.097"/>
                  <dgm:constr type="w" for="ch" forName="Child1Accent8" refType="w" fact="0.0287"/>
                  <dgm:constr type="h" for="ch" forName="Child1Accent8" refType="h" fact="0.0381"/>
                  <dgm:constr type="l" for="ch" forName="Child1Accent9" refType="w" fact="0.0587"/>
                  <dgm:constr type="t" for="ch" forName="Child1Accent9" refType="h" fact="0.097"/>
                  <dgm:constr type="w" for="ch" forName="Child1Accent9" refType="w" fact="0.0287"/>
                  <dgm:constr type="h" for="ch" forName="Child1Accent9" refType="h" fact="0.0381"/>
                  <dgm:constr type="l" for="ch" forName="Child5Accent1" refType="w" fact="0.4819"/>
                  <dgm:constr type="t" for="ch" forName="Child5Accent1" refType="h" fact="0.7601"/>
                  <dgm:constr type="w" for="ch" forName="Child5Accent1" refType="w" fact="0.0574"/>
                  <dgm:constr type="h" for="ch" forName="Child5Accent1" refType="h" fact="0.0763"/>
                  <dgm:constr type="l" for="ch" forName="Child5Accent4" refType="w" fact="0.3653"/>
                  <dgm:constr type="t" for="ch" forName="Child5Accent4" refType="h" fact="0.9619"/>
                  <dgm:constr type="w" for="ch" forName="Child5Accent4" refType="w" fact="0.0287"/>
                  <dgm:constr type="h" for="ch" forName="Child5Accent4" refType="h" fact="0.0381"/>
                  <dgm:constr type="l" for="ch" forName="Child5Accent5" refType="w" fact="0.304"/>
                  <dgm:constr type="t" for="ch" forName="Child5Accent5" refType="h" fact="0.9619"/>
                  <dgm:constr type="w" for="ch" forName="Child5Accent5" refType="w" fact="0.0287"/>
                  <dgm:constr type="h" for="ch" forName="Child5Accent5" refType="h" fact="0.0381"/>
                  <dgm:constr type="l" for="ch" forName="Child5Accent6" refType="w" fact="0.2426"/>
                  <dgm:constr type="t" for="ch" forName="Child5Accent6" refType="h" fact="0.9619"/>
                  <dgm:constr type="w" for="ch" forName="Child5Accent6" refType="w" fact="0.0287"/>
                  <dgm:constr type="h" for="ch" forName="Child5Accent6" refType="h" fact="0.0381"/>
                  <dgm:constr type="l" for="ch" forName="Child5Accent7" refType="w" fact="0.1813"/>
                  <dgm:constr type="t" for="ch" forName="Child5Accent7" refType="h" fact="0.9619"/>
                  <dgm:constr type="w" for="ch" forName="Child5Accent7" refType="w" fact="0.0287"/>
                  <dgm:constr type="h" for="ch" forName="Child5Accent7" refType="h" fact="0.0381"/>
                  <dgm:constr type="l" for="ch" forName="Child5Accent8" refType="w" fact="0.12"/>
                  <dgm:constr type="t" for="ch" forName="Child5Accent8" refType="h" fact="0.9619"/>
                  <dgm:constr type="w" for="ch" forName="Child5Accent8" refType="w" fact="0.0287"/>
                  <dgm:constr type="h" for="ch" forName="Child5Accent8" refType="h" fact="0.0381"/>
                  <dgm:constr type="l" for="ch" forName="Child5Accent9" refType="w" fact="0.0587"/>
                  <dgm:constr type="t" for="ch" forName="Child5Accent9" refType="h" fact="0.9619"/>
                  <dgm:constr type="w" for="ch" forName="Child5Accent9" refType="w" fact="0.0287"/>
                  <dgm:constr type="h" for="ch" forName="Child5Accent9" refType="h" fact="0.0381"/>
                  <dgm:constr type="l" for="ch" forName="Child5Accent2" refType="w" fact="0.453"/>
                  <dgm:constr type="t" for="ch" forName="Child5Accent2" refType="h" fact="0.8375"/>
                  <dgm:constr type="w" for="ch" forName="Child5Accent2" refType="w" fact="0.0287"/>
                  <dgm:constr type="h" for="ch" forName="Child5Accent2" refType="h" fact="0.0381"/>
                  <dgm:constr type="l" for="ch" forName="Child5Accent3" refType="w" fact="0.4118"/>
                  <dgm:constr type="t" for="ch" forName="Child5Accent3" refType="h" fact="0.8991"/>
                  <dgm:constr type="w" for="ch" forName="Child5Accent3" refType="w" fact="0.0287"/>
                  <dgm:constr type="h" for="ch" forName="Child5Accent3" refType="h" fact="0.0381"/>
                  <dgm:constr type="l" for="ch" forName="Child1Accent2" refType="w" fact="0.4458"/>
                  <dgm:constr type="t" for="ch" forName="Child1Accent2" refType="h" fact="0.2004"/>
                  <dgm:constr type="w" for="ch" forName="Child1Accent2" refType="w" fact="0.0287"/>
                  <dgm:constr type="h" for="ch" forName="Child1Accent2" refType="h" fact="0.0381"/>
                  <dgm:constr type="l" for="ch" forName="Child1Accent3" refType="w" fact="0.4054"/>
                  <dgm:constr type="t" for="ch" forName="Child1Accent3" refType="h" fact="0.1445"/>
                  <dgm:constr type="w" for="ch" forName="Child1Accent3" refType="w" fact="0.0287"/>
                  <dgm:constr type="h" for="ch" forName="Child1Accent3" refType="h" fact="0.0381"/>
                  <dgm:constr type="l" for="ch" forName="Child5" refType="w" fact="0.0581"/>
                  <dgm:constr type="t" for="ch" forName="Child5" refType="h" fact="0.8635"/>
                  <dgm:constr type="w" for="ch" forName="Child5" refType="w" fact="0.3364"/>
                  <dgm:constr type="h" for="ch" forName="Child5" refType="h" fact="0.0981"/>
                  <dgm:constr type="l" for="ch" forName="Child4" refType="w" fact="0"/>
                  <dgm:constr type="t" for="ch" forName="Child4" refType="h" fact="0.6701"/>
                  <dgm:constr type="w" for="ch" forName="Child4" refType="w" fact="0.3364"/>
                  <dgm:constr type="h" for="ch" forName="Child4" refType="h" fact="0.0981"/>
                  <dgm:constr type="l" for="ch" forName="Child3" refType="w" fact="0"/>
                  <dgm:constr type="t" for="ch" forName="Child3" refType="h" fact="0.4276"/>
                  <dgm:constr type="w" for="ch" forName="Child3" refType="w" fact="0.2544"/>
                  <dgm:constr type="h" for="ch" forName="Child3" refType="h" fact="0.0981"/>
                  <dgm:constr type="l" for="ch" forName="Child2" refType="w" fact="0"/>
                  <dgm:constr type="t" for="ch" forName="Child2" refType="h" fact="0.1798"/>
                  <dgm:constr type="w" for="ch" forName="Child2" refType="w" fact="0.3364"/>
                  <dgm:constr type="h" for="ch" forName="Child2" refType="h" fact="0.0981"/>
                  <dgm:constr type="l" for="ch" forName="Child1" refType="w" fact="0.0581"/>
                  <dgm:constr type="t" for="ch" forName="Child1" refType="h" fact="0"/>
                  <dgm:constr type="w" for="ch" forName="Child1" refType="w" fact="0.3364"/>
                  <dgm:constr type="h" for="ch" forName="Child1" refType="h" fact="0.0981"/>
                  <dgm:constr type="l" for="ch" forName="Parent" refType="w" fact="0.3653"/>
                  <dgm:constr type="t" for="ch" forName="Parent" refType="h" fact="0.3513"/>
                  <dgm:constr type="w" for="ch" forName="Parent" refType="w" fact="0.2906"/>
                  <dgm:constr type="h" for="ch" forName="Parent" refType="h" fact="0.3859"/>
                </dgm:constrLst>
              </dgm:else>
            </dgm:choose>
          </dgm:if>
          <dgm:else name="Name13">
            <dgm:choose name="Name14">
              <dgm:if name="Name15" axis="ch" ptType="node" func="cnt" op="equ" val="0">
                <dgm:alg type="composite">
                  <dgm:param type="ar" val="2.1059"/>
                </dgm:alg>
                <dgm:constrLst>
                  <dgm:constr type="r" for="ch" forName="Parent" refType="w"/>
                  <dgm:constr type="t" for="ch" forName="Parent" refType="h" fact="0"/>
                  <dgm:constr type="w" for="ch" forName="Parent" refType="w" fact="0.4749"/>
                  <dgm:constr type="h" for="ch" forName="Parent" refType="h"/>
                  <dgm:constr type="r" for="ch" forName="ParentAccent1" refType="w" fact="0.0469"/>
                  <dgm:constr type="t" for="ch" forName="ParentAccent1" refType="h" fact="0.4506"/>
                  <dgm:constr type="w" for="ch" forName="ParentAccent1" refType="w" fact="0.0469"/>
                  <dgm:constr type="h" for="ch" forName="ParentAccent1" refType="h" fact="0.0988"/>
                  <dgm:constr type="r" for="ch" forName="ParentAccent2" refType="w" fact="0.1266"/>
                  <dgm:constr type="t" for="ch" forName="ParentAccent2" refType="h" fact="0.4506"/>
                  <dgm:constr type="w" for="ch" forName="ParentAccent2" refType="w" fact="0.0469"/>
                  <dgm:constr type="h" for="ch" forName="ParentAccent2" refType="h" fact="0.0988"/>
                  <dgm:constr type="r" for="ch" forName="ParentAccent3" refType="w" fact="0.2063"/>
                  <dgm:constr type="t" for="ch" forName="ParentAccent3" refType="h" fact="0.4506"/>
                  <dgm:constr type="w" for="ch" forName="ParentAccent3" refType="w" fact="0.0469"/>
                  <dgm:constr type="h" for="ch" forName="ParentAccent3" refType="h" fact="0.0988"/>
                  <dgm:constr type="r" for="ch" forName="ParentAccent4" refType="w" fact="0.286"/>
                  <dgm:constr type="t" for="ch" forName="ParentAccent4" refType="h" fact="0.4506"/>
                  <dgm:constr type="w" for="ch" forName="ParentAccent4" refType="w" fact="0.0469"/>
                  <dgm:constr type="h" for="ch" forName="ParentAccent4" refType="h" fact="0.0988"/>
                  <dgm:constr type="r" for="ch" forName="ParentAccent5" refType="w" fact="0.3657"/>
                  <dgm:constr type="t" for="ch" forName="ParentAccent5" refType="h" fact="0.4506"/>
                  <dgm:constr type="w" for="ch" forName="ParentAccent5" refType="w" fact="0.0469"/>
                  <dgm:constr type="h" for="ch" forName="ParentAccent5" refType="h" fact="0.0988"/>
                  <dgm:constr type="r" for="ch" forName="ParentAccent6" refType="w" fact="0.4924"/>
                  <dgm:constr type="t" for="ch" forName="ParentAccent6" refType="h" fact="0.4012"/>
                  <dgm:constr type="w" for="ch" forName="ParentAccent6" refType="w" fact="0.0939"/>
                  <dgm:constr type="h" for="ch" forName="ParentAccent6" refType="h" fact="0.1976"/>
                  <dgm:constr type="r" for="ch" forName="ParentAccent7" refType="w" fact="0.1234"/>
                  <dgm:constr type="t" for="ch" forName="ParentAccent7" refType="h" fact="0.2465"/>
                  <dgm:constr type="w" for="ch" forName="ParentAccent7" refType="w" fact="0.0469"/>
                  <dgm:constr type="h" for="ch" forName="ParentAccent7" refType="h" fact="0.0988"/>
                  <dgm:constr type="r" for="ch" forName="ParentAccent8" refType="w" fact="0.1234"/>
                  <dgm:constr type="t" for="ch" forName="ParentAccent8" refType="h" fact="0.6562"/>
                  <dgm:constr type="w" for="ch" forName="ParentAccent8" refType="w" fact="0.0469"/>
                  <dgm:constr type="h" for="ch" forName="ParentAccent8" refType="h" fact="0.0988"/>
                  <dgm:constr type="r" for="ch" forName="ParentAccent9" refType="w" fact="0.0815"/>
                  <dgm:constr type="t" for="ch" forName="ParentAccent9" refType="h" fact="0.3353"/>
                  <dgm:constr type="w" for="ch" forName="ParentAccent9" refType="w" fact="0.0469"/>
                  <dgm:constr type="h" for="ch" forName="ParentAccent9" refType="h" fact="0.0988"/>
                  <dgm:constr type="r" for="ch" forName="ParentAccent10" refType="w" fact="0.0787"/>
                  <dgm:constr type="t" for="ch" forName="ParentAccent10" refType="h" fact="0.5679"/>
                  <dgm:constr type="w" for="ch" forName="ParentAccent10" refType="w" fact="0.0469"/>
                  <dgm:constr type="h" for="ch" forName="ParentAccent10" refType="h" fact="0.0988"/>
                </dgm:constrLst>
              </dgm:if>
              <dgm:if name="Name16" axis="ch" ptType="node" func="cnt" op="equ" val="1">
                <dgm:alg type="composite">
                  <dgm:param type="ar" val="3.4411"/>
                </dgm:alg>
                <dgm:constrLst>
                  <dgm:constr type="primFontSz" for="des" forName="Child1" val="65"/>
                  <dgm:constr type="primFontSz" for="des" forName="Child1" refType="primFontSz" refFor="des" refForName="Parent" op="lte"/>
                  <dgm:constr type="r" for="ch" forName="Child1Accent1" refType="w" fact="0.716"/>
                  <dgm:constr type="t" for="ch" forName="Child1Accent1" refType="h" fact="0.4012"/>
                  <dgm:constr type="w" for="ch" forName="Child1Accent1" refType="w" fact="0.0574"/>
                  <dgm:constr type="h" for="ch" forName="Child1Accent1" refType="h" fact="0.1976"/>
                  <dgm:constr type="r" for="ch" forName="Child1Accent2" refType="w" fact="0.7728"/>
                  <dgm:constr type="t" for="ch" forName="Child1Accent2" refType="h" fact="0.4506"/>
                  <dgm:constr type="w" for="ch" forName="Child1Accent2" refType="w" fact="0.0287"/>
                  <dgm:constr type="h" for="ch" forName="Child1Accent2" refType="h" fact="0.0988"/>
                  <dgm:constr type="r" for="ch" forName="Child1Accent3" refType="w" fact="0.8295"/>
                  <dgm:constr type="t" for="ch" forName="Child1Accent3" refType="h" fact="0.4506"/>
                  <dgm:constr type="w" for="ch" forName="Child1Accent3" refType="w" fact="0.0287"/>
                  <dgm:constr type="h" for="ch" forName="Child1Accent3" refType="h" fact="0.0988"/>
                  <dgm:constr type="r" for="ch" forName="Child1Accent4" refType="w" fact="0.8863"/>
                  <dgm:constr type="t" for="ch" forName="Child1Accent4" refType="h" fact="0.4506"/>
                  <dgm:constr type="w" for="ch" forName="Child1Accent4" refType="w" fact="0.0287"/>
                  <dgm:constr type="h" for="ch" forName="Child1Accent4" refType="h" fact="0.0988"/>
                  <dgm:constr type="r" for="ch" forName="Child1Accent5" refType="w" fact="0.943"/>
                  <dgm:constr type="t" for="ch" forName="Child1Accent5" refType="h" fact="0.4506"/>
                  <dgm:constr type="w" for="ch" forName="Child1Accent5" refType="w" fact="0.0287"/>
                  <dgm:constr type="h" for="ch" forName="Child1Accent5" refType="h" fact="0.0988"/>
                  <dgm:constr type="r" for="ch" forName="Child1Accent6" refType="w" fact="0.9998"/>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ParentAccent1" refType="w" fact="0.0287"/>
                  <dgm:constr type="t" for="ch" forName="ParentAccent1" refType="h" fact="0.4506"/>
                  <dgm:constr type="w" for="ch" forName="ParentAccent1" refType="w" fact="0.0287"/>
                  <dgm:constr type="h" for="ch" forName="ParentAccent1" refType="h" fact="0.0988"/>
                  <dgm:constr type="r" for="ch" forName="ParentAccent2" refType="w" fact="0.0813"/>
                  <dgm:constr type="t" for="ch" forName="ParentAccent2" refType="h" fact="0.4506"/>
                  <dgm:constr type="w" for="ch" forName="ParentAccent2" refType="w" fact="0.0287"/>
                  <dgm:constr type="h" for="ch" forName="ParentAccent2" refType="h" fact="0.0988"/>
                  <dgm:constr type="r" for="ch" forName="ParentAccent3" refType="w" fact="0.1339"/>
                  <dgm:constr type="t" for="ch" forName="ParentAccent3" refType="h" fact="0.4506"/>
                  <dgm:constr type="w" for="ch" forName="ParentAccent3" refType="w" fact="0.0287"/>
                  <dgm:constr type="h" for="ch" forName="ParentAccent3" refType="h" fact="0.0988"/>
                  <dgm:constr type="r" for="ch" forName="ParentAccent4" refType="w" fact="0.1864"/>
                  <dgm:constr type="t" for="ch" forName="ParentAccent4" refType="h" fact="0.4506"/>
                  <dgm:constr type="w" for="ch" forName="ParentAccent4" refType="w" fact="0.0287"/>
                  <dgm:constr type="h" for="ch" forName="ParentAccent4" refType="h" fact="0.0988"/>
                  <dgm:constr type="r" for="ch" forName="ParentAccent5" refType="w" fact="0.239"/>
                  <dgm:constr type="t" for="ch" forName="ParentAccent5" refType="h" fact="0.4506"/>
                  <dgm:constr type="w" for="ch" forName="ParentAccent5" refType="w" fact="0.0287"/>
                  <dgm:constr type="h" for="ch" forName="ParentAccent5" refType="h" fact="0.0988"/>
                  <dgm:constr type="r" for="ch" forName="ParentAccent6" refType="w" fact="0.3203"/>
                  <dgm:constr type="t" for="ch" forName="ParentAccent6" refType="h" fact="0.4012"/>
                  <dgm:constr type="w" for="ch" forName="ParentAccent6" refType="w" fact="0.0574"/>
                  <dgm:constr type="h" for="ch" forName="ParentAccent6" refType="h" fact="0.1976"/>
                  <dgm:constr type="r" for="ch" forName="ParentAccent7" refType="w" fact="0.0755"/>
                  <dgm:constr type="t" for="ch" forName="ParentAccent7" refType="h" fact="0.2465"/>
                  <dgm:constr type="w" for="ch" forName="ParentAccent7" refType="w" fact="0.0287"/>
                  <dgm:constr type="h" for="ch" forName="ParentAccent7" refType="h" fact="0.0988"/>
                  <dgm:constr type="r" for="ch" forName="ParentAccent8" refType="w" fact="0.0755"/>
                  <dgm:constr type="t" for="ch" forName="ParentAccent8" refType="h" fact="0.6562"/>
                  <dgm:constr type="w" for="ch" forName="ParentAccent8" refType="w" fact="0.0287"/>
                  <dgm:constr type="h" for="ch" forName="ParentAccent8" refType="h" fact="0.0988"/>
                  <dgm:constr type="r" for="ch" forName="ParentAccent9" refType="w" fact="0.0499"/>
                  <dgm:constr type="t" for="ch" forName="ParentAccent9" refType="h" fact="0.3353"/>
                  <dgm:constr type="w" for="ch" forName="ParentAccent9" refType="w" fact="0.0287"/>
                  <dgm:constr type="h" for="ch" forName="ParentAccent9" refType="h" fact="0.0988"/>
                  <dgm:constr type="r" for="ch" forName="ParentAccent10" refType="w" fact="0.0482"/>
                  <dgm:constr type="t" for="ch" forName="ParentAccent10" refType="h" fact="0.5679"/>
                  <dgm:constr type="w" for="ch" forName="ParentAccent10" refType="w" fact="0.0287"/>
                  <dgm:constr type="h" for="ch" forName="ParentAccent10" refType="h" fact="0.0988"/>
                  <dgm:constr type="r" for="ch" forName="Child1" refType="w"/>
                  <dgm:constr type="t" for="ch" forName="Child1" refType="h" fact="0.1978"/>
                  <dgm:constr type="w" for="ch" forName="Child1" refType="w" fact="0.2544"/>
                  <dgm:constr type="h" for="ch" forName="Child1" refType="h" fact="0.2541"/>
                  <dgm:constr type="r" for="ch" forName="Parent" refType="w" fact="0.6347"/>
                  <dgm:constr type="t" for="ch" forName="Parent" refType="h" fact="0"/>
                  <dgm:constr type="w" for="ch" forName="Parent" refType="w" fact="0.2906"/>
                  <dgm:constr type="h" for="ch" forName="Parent" refType="h"/>
                </dgm:constrLst>
              </dgm:if>
              <dgm:if name="Name17" axis="ch" ptType="node" func="cnt" op="equ" val="2">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Child2Accent1" refType="w" fact="0.6564"/>
                  <dgm:constr type="t" for="ch" forName="Child2Accent1" refType="h" fact="0.8153"/>
                  <dgm:constr type="w" for="ch" forName="Child2Accent1" refType="w" fact="0.0574"/>
                  <dgm:constr type="h" for="ch" forName="Child2Accent1" refType="h" fact="0.1217"/>
                  <dgm:constr type="r" for="ch" forName="Child2Accent2" refType="w" fact="0.6932"/>
                  <dgm:constr type="t" for="ch" forName="Child2Accent2" refType="h" fact="0.9392"/>
                  <dgm:constr type="w" for="ch" forName="Child2Accent2" refType="w" fact="0.0287"/>
                  <dgm:constr type="h" for="ch" forName="Child2Accent2" refType="h" fact="0.0608"/>
                  <dgm:constr type="r" for="ch" forName="Child2Accent3" refType="w" fact="0.7545"/>
                  <dgm:constr type="t" for="ch" forName="Child2Accent3" refType="h" fact="0.9392"/>
                  <dgm:constr type="w" for="ch" forName="Child2Accent3" refType="w" fact="0.0287"/>
                  <dgm:constr type="h" for="ch" forName="Child2Accent3" refType="h" fact="0.0608"/>
                  <dgm:constr type="r" for="ch" forName="Child2Accent4" refType="w" fact="0.8158"/>
                  <dgm:constr type="t" for="ch" forName="Child2Accent4" refType="h" fact="0.9392"/>
                  <dgm:constr type="w" for="ch" forName="Child2Accent4" refType="w" fact="0.0287"/>
                  <dgm:constr type="h" for="ch" forName="Child2Accent4" refType="h" fact="0.0608"/>
                  <dgm:constr type="r" for="ch" forName="Child2Accent5" refType="w" fact="0.8771"/>
                  <dgm:constr type="t" for="ch" forName="Child2Accent5" refType="h" fact="0.9392"/>
                  <dgm:constr type="w" for="ch" forName="Child2Accent5" refType="w" fact="0.0287"/>
                  <dgm:constr type="h" for="ch" forName="Child2Accent5" refType="h" fact="0.0608"/>
                  <dgm:constr type="r" for="ch" forName="Child2Accent6" refType="w" fact="0.9385"/>
                  <dgm:constr type="t" for="ch" forName="Child2Accent6" refType="h" fact="0.9392"/>
                  <dgm:constr type="w" for="ch" forName="Child2Accent6" refType="w" fact="0.0287"/>
                  <dgm:constr type="h" for="ch" forName="Child2Accent6" refType="h" fact="0.0608"/>
                  <dgm:constr type="r" for="ch" forName="Child2Accent7" refType="w" fact="0.9998"/>
                  <dgm:constr type="t" for="ch" forName="Child2Accent7" refType="h" fact="0.9392"/>
                  <dgm:constr type="w" for="ch" forName="Child2Accent7" refType="w" fact="0.0287"/>
                  <dgm:constr type="h" for="ch" forName="Child2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2" refType="w"/>
                  <dgm:constr type="t" for="ch" forName="Child2" refType="h" fact="0.7822"/>
                  <dgm:constr type="w" for="ch" forName="Child2" refType="w" fact="0.336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8" axis="ch" ptType="node" func="cnt" op="equ" val="3">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r" for="ch" forName="Child1Accent8" refType="w" fact="0"/>
                  <dgm:constr type="t" for="ch" forName="Child1Accent8" refType="h" fact="0"/>
                  <dgm:constr type="w" for="ch" forName="Child1Accent8" refType="w" fact="0"/>
                  <dgm:constr type="h" for="ch" forName="Child1Accent8" refType="h" fact="0"/>
                  <dgm:constr type="r" for="ch" forName="Child1Accent9" refType="w" fact="0"/>
                  <dgm:constr type="t" for="ch" forName="Child1Accent9" refType="h" fact="0"/>
                  <dgm:constr type="w" for="ch" forName="Child1Accent9" refType="w" fact="0"/>
                  <dgm:constr type="h" for="ch" forName="Child1Accent9" refType="h" fact="0"/>
                  <dgm:constr type="r" for="ch" forName="Child2Accent1" refType="w" fact="0.716"/>
                  <dgm:constr type="t" for="ch" forName="Child2Accent1" refType="h" fact="0.5207"/>
                  <dgm:constr type="w" for="ch" forName="Child2Accent1" refType="w" fact="0.0574"/>
                  <dgm:constr type="h" for="ch" forName="Child2Accent1" refType="h" fact="0.1217"/>
                  <dgm:constr type="r" for="ch" forName="Child2Accent2" refType="w" fact="0.7728"/>
                  <dgm:constr type="t" for="ch" forName="Child2Accent2" refType="h" fact="0.5511"/>
                  <dgm:constr type="w" for="ch" forName="Child2Accent2" refType="w" fact="0.0287"/>
                  <dgm:constr type="h" for="ch" forName="Child2Accent2" refType="h" fact="0.0608"/>
                  <dgm:constr type="r" for="ch" forName="Child2Accent3" refType="w" fact="0.8295"/>
                  <dgm:constr type="t" for="ch" forName="Child2Accent3" refType="h" fact="0.5511"/>
                  <dgm:constr type="w" for="ch" forName="Child2Accent3" refType="w" fact="0.0287"/>
                  <dgm:constr type="h" for="ch" forName="Child2Accent3" refType="h" fact="0.0608"/>
                  <dgm:constr type="r" for="ch" forName="Child2Accent4" refType="w" fact="0.8863"/>
                  <dgm:constr type="t" for="ch" forName="Child2Accent4" refType="h" fact="0.5511"/>
                  <dgm:constr type="w" for="ch" forName="Child2Accent4" refType="w" fact="0.0287"/>
                  <dgm:constr type="h" for="ch" forName="Child2Accent4" refType="h" fact="0.0608"/>
                  <dgm:constr type="r" for="ch" forName="Child2Accent5" refType="w" fact="0.943"/>
                  <dgm:constr type="t" for="ch" forName="Child2Accent5" refType="h" fact="0.5511"/>
                  <dgm:constr type="w" for="ch" forName="Child2Accent5" refType="w" fact="0.0287"/>
                  <dgm:constr type="h" for="ch" forName="Child2Accent5" refType="h" fact="0.0608"/>
                  <dgm:constr type="r" for="ch" forName="Child2Accent6" refType="w" fact="0.9998"/>
                  <dgm:constr type="t" for="ch" forName="Child2Accent6" refType="h" fact="0.5511"/>
                  <dgm:constr type="w" for="ch" forName="Child2Accent6" refType="w" fact="0.0287"/>
                  <dgm:constr type="h" for="ch" forName="Child2Accent6" refType="h" fact="0.0608"/>
                  <dgm:constr type="r" for="ch" forName="Child2Accent7" refType="w" fact="0"/>
                  <dgm:constr type="t" for="ch" forName="Child2Accent7" refType="h" fact="0"/>
                  <dgm:constr type="w" for="ch" forName="Child2Accent7" refType="w" fact="0"/>
                  <dgm:constr type="h" for="ch" forName="Child2Accent7" refType="h" fact="0"/>
                  <dgm:constr type="r" for="ch" forName="Child3Accent1" refType="w" fact="0.6564"/>
                  <dgm:constr type="t" for="ch" forName="Child3Accent1" refType="h" fact="0.8153"/>
                  <dgm:constr type="w" for="ch" forName="Child3Accent1" refType="w" fact="0.0574"/>
                  <dgm:constr type="h" for="ch" forName="Child3Accent1" refType="h" fact="0.1217"/>
                  <dgm:constr type="r" for="ch" forName="Child3Accent2" refType="w" fact="0.6932"/>
                  <dgm:constr type="t" for="ch" forName="Child3Accent2" refType="h" fact="0.9392"/>
                  <dgm:constr type="w" for="ch" forName="Child3Accent2" refType="w" fact="0.0287"/>
                  <dgm:constr type="h" for="ch" forName="Child3Accent2" refType="h" fact="0.0608"/>
                  <dgm:constr type="r" for="ch" forName="Child3Accent3" refType="w" fact="0.7545"/>
                  <dgm:constr type="t" for="ch" forName="Child3Accent3" refType="h" fact="0.9392"/>
                  <dgm:constr type="w" for="ch" forName="Child3Accent3" refType="w" fact="0.0287"/>
                  <dgm:constr type="h" for="ch" forName="Child3Accent3" refType="h" fact="0.0608"/>
                  <dgm:constr type="r" for="ch" forName="Child3Accent4" refType="w" fact="0.8158"/>
                  <dgm:constr type="t" for="ch" forName="Child3Accent4" refType="h" fact="0.9392"/>
                  <dgm:constr type="w" for="ch" forName="Child3Accent4" refType="w" fact="0.0287"/>
                  <dgm:constr type="h" for="ch" forName="Child3Accent4" refType="h" fact="0.0608"/>
                  <dgm:constr type="r" for="ch" forName="Child3Accent5" refType="w" fact="0.8771"/>
                  <dgm:constr type="t" for="ch" forName="Child3Accent5" refType="h" fact="0.9392"/>
                  <dgm:constr type="w" for="ch" forName="Child3Accent5" refType="w" fact="0.0287"/>
                  <dgm:constr type="h" for="ch" forName="Child3Accent5" refType="h" fact="0.0608"/>
                  <dgm:constr type="r" for="ch" forName="Child3Accent6" refType="w" fact="0.9385"/>
                  <dgm:constr type="t" for="ch" forName="Child3Accent6" refType="h" fact="0.9392"/>
                  <dgm:constr type="w" for="ch" forName="Child3Accent6" refType="w" fact="0.0287"/>
                  <dgm:constr type="h" for="ch" forName="Child3Accent6" refType="h" fact="0.0608"/>
                  <dgm:constr type="r" for="ch" forName="Child3Accent7" refType="w" fact="0.9998"/>
                  <dgm:constr type="t" for="ch" forName="Child3Accent7" refType="h" fact="0.9392"/>
                  <dgm:constr type="w" for="ch" forName="Child3Accent7" refType="w" fact="0.0287"/>
                  <dgm:constr type="h" for="ch" forName="Child3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3" refType="w"/>
                  <dgm:constr type="t" for="ch" forName="Child3" refType="h" fact="0.7822"/>
                  <dgm:constr type="w" for="ch" forName="Child3" refType="w" fact="0.3364"/>
                  <dgm:constr type="h" for="ch" forName="Child3" refType="h" fact="0.1564"/>
                  <dgm:constr type="r" for="ch" forName="Child2" refType="w"/>
                  <dgm:constr type="t" for="ch" forName="Child2" refType="h" fact="0.3955"/>
                  <dgm:constr type="w" for="ch" forName="Child2" refType="w" fact="0.254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9" axis="ch" ptType="node" func="cnt" op="equ" val="4">
                <dgm:alg type="composite">
                  <dgm:param type="ar" val="1.8304"/>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 refType="w" fact="0.6229"/>
                  <dgm:constr type="t" for="ch" forName="Parent" refType="h" fact="0.2946"/>
                  <dgm:constr type="w" for="ch" forName="Parent" refType="w" fact="0.2862"/>
                  <dgm:constr type="h" for="ch" forName="Parent" refType="h" fact="0.5239"/>
                  <dgm:constr type="r" for="ch" forName="Child1Accent1" refType="w" fact="0.6096"/>
                  <dgm:constr type="t" for="ch" forName="Child1Accent1" refType="h" fact="0.2104"/>
                  <dgm:constr type="w" for="ch" forName="Child1Accent1" refType="w" fact="0.0566"/>
                  <dgm:constr type="h" for="ch" forName="Child1Accent1" refType="h" fact="0.1035"/>
                  <dgm:constr type="r" for="ch" forName="Child1Accent3" refType="w" fact="0.6999"/>
                  <dgm:constr type="t" for="ch" forName="Child1Accent3" refType="h" fact="0.128"/>
                  <dgm:constr type="w" for="ch" forName="Child1Accent3" refType="w" fact="0.0283"/>
                  <dgm:constr type="h" for="ch" forName="Child1Accent3" refType="h" fact="0.0518"/>
                  <dgm:constr type="r" for="ch" forName="Child1Accent4" refType="w" fact="0.7582"/>
                  <dgm:constr type="t" for="ch" forName="Child1Accent4" refType="h" fact="0.128"/>
                  <dgm:constr type="w" for="ch" forName="Child1Accent4" refType="w" fact="0.0283"/>
                  <dgm:constr type="h" for="ch" forName="Child1Accent4" refType="h" fact="0.0518"/>
                  <dgm:constr type="r" for="ch" forName="Child1Accent5" refType="w" fact="0.8165"/>
                  <dgm:constr type="t" for="ch" forName="Child1Accent5" refType="h" fact="0.128"/>
                  <dgm:constr type="w" for="ch" forName="Child1Accent5" refType="w" fact="0.0283"/>
                  <dgm:constr type="h" for="ch" forName="Child1Accent5" refType="h" fact="0.0518"/>
                  <dgm:constr type="r" for="ch" forName="Child1Accent6" refType="w" fact="0.8748"/>
                  <dgm:constr type="t" for="ch" forName="Child1Accent6" refType="h" fact="0.128"/>
                  <dgm:constr type="w" for="ch" forName="Child1Accent6" refType="w" fact="0.0283"/>
                  <dgm:constr type="h" for="ch" forName="Child1Accent6" refType="h" fact="0.0518"/>
                  <dgm:constr type="r" for="ch" forName="Child3Accent1" refType="w" fact="0.6842"/>
                  <dgm:constr type="t" for="ch" forName="Child3Accent1" refType="h" fact="0.6212"/>
                  <dgm:constr type="w" for="ch" forName="Child3Accent1" refType="w" fact="0.0566"/>
                  <dgm:constr type="h" for="ch" forName="Child3Accent1" refType="h" fact="0.1035"/>
                  <dgm:constr type="r" for="ch" forName="Child3Accent2" refType="w" fact="0.7311"/>
                  <dgm:constr type="t" for="ch" forName="Child3Accent2" refType="h" fact="0.6828"/>
                  <dgm:constr type="w" for="ch" forName="Child3Accent2" refType="w" fact="0.0283"/>
                  <dgm:constr type="h" for="ch" forName="Child3Accent2" refType="h" fact="0.0518"/>
                  <dgm:constr type="r" for="ch" forName="Child3Accent4" refType="w" fact="0.8386"/>
                  <dgm:constr type="t" for="ch" forName="Child3Accent4" refType="h" fact="0.6828"/>
                  <dgm:constr type="w" for="ch" forName="Child3Accent4" refType="w" fact="0.0283"/>
                  <dgm:constr type="h" for="ch" forName="Child3Accent4" refType="h" fact="0.0518"/>
                  <dgm:constr type="r" for="ch" forName="Child3Accent5" refType="w" fact="0.8923"/>
                  <dgm:constr type="t" for="ch" forName="Child3Accent5" refType="h" fact="0.6828"/>
                  <dgm:constr type="w" for="ch" forName="Child3Accent5" refType="w" fact="0.0283"/>
                  <dgm:constr type="h" for="ch" forName="Child3Accent5" refType="h" fact="0.0518"/>
                  <dgm:constr type="r" for="ch" forName="Child1Accent7" refType="w" fact="0.9332"/>
                  <dgm:constr type="t" for="ch" forName="Child1Accent7" refType="h" fact="0.128"/>
                  <dgm:constr type="w" for="ch" forName="Child1Accent7" refType="w" fact="0.0283"/>
                  <dgm:constr type="h" for="ch" forName="Child1Accent7" refType="h" fact="0.0518"/>
                  <dgm:constr type="r" for="ch" forName="Child3Accent6" refType="w" fact="0.9461"/>
                  <dgm:constr type="t" for="ch" forName="Child3Accent6" refType="h" fact="0.6828"/>
                  <dgm:constr type="w" for="ch" forName="Child3Accent6" refType="w" fact="0.0283"/>
                  <dgm:constr type="h" for="ch" forName="Child3Accent6" refType="h" fact="0.0518"/>
                  <dgm:constr type="r" for="ch" forName="Child1Accent8" refType="w" fact="0.9915"/>
                  <dgm:constr type="t" for="ch" forName="Child1Accent8" refType="h" fact="0.128"/>
                  <dgm:constr type="w" for="ch" forName="Child1Accent8" refType="w" fact="0.0283"/>
                  <dgm:constr type="h" for="ch" forName="Child1Accent8" refType="h" fact="0.0518"/>
                  <dgm:constr type="r" for="ch" forName="Child1Accent9" refType="w" fact="0"/>
                  <dgm:constr type="t" for="ch" forName="Child1Accent9" refType="h" fact="0"/>
                  <dgm:constr type="w" for="ch" forName="Child1Accent9" refType="w" fact="0"/>
                  <dgm:constr type="h" for="ch" forName="Child1Accent9" refType="h" fact="0"/>
                  <dgm:constr type="r" for="ch" forName="Child3Accent7" refType="w" fact="0.9998"/>
                  <dgm:constr type="t" for="ch" forName="Child3Accent7" refType="h" fact="0.6828"/>
                  <dgm:constr type="w" for="ch" forName="Child3Accent7" refType="w" fact="0.0283"/>
                  <dgm:constr type="h" for="ch" forName="Child3Accent7" refType="h" fact="0.0518"/>
                  <dgm:constr type="r" for="ch" forName="Child4Accent1" refType="w" fact="0.6096"/>
                  <dgm:constr type="t" for="ch" forName="Child4Accent1" refType="h" fact="0.8"/>
                  <dgm:constr type="w" for="ch" forName="Child4Accent1" refType="w" fact="0.0566"/>
                  <dgm:constr type="h" for="ch" forName="Child4Accent1" refType="h" fact="0.1035"/>
                  <dgm:constr type="r" for="ch" forName="Child4Accent3" refType="w" fact="0.7002"/>
                  <dgm:constr type="t" for="ch" forName="Child4Accent3" refType="h" fact="0.9482"/>
                  <dgm:constr type="w" for="ch" forName="Child4Accent3" refType="w" fact="0.0283"/>
                  <dgm:constr type="h" for="ch" forName="Child4Accent3" refType="h" fact="0.0518"/>
                  <dgm:constr type="r" for="ch" forName="Child4Accent4" refType="w" fact="0.7585"/>
                  <dgm:constr type="t" for="ch" forName="Child4Accent4" refType="h" fact="0.9482"/>
                  <dgm:constr type="w" for="ch" forName="Child4Accent4" refType="w" fact="0.0283"/>
                  <dgm:constr type="h" for="ch" forName="Child4Accent4" refType="h" fact="0.0518"/>
                  <dgm:constr type="r" for="ch" forName="Child4Accent5" refType="w" fact="0.8167"/>
                  <dgm:constr type="t" for="ch" forName="Child4Accent5" refType="h" fact="0.9482"/>
                  <dgm:constr type="w" for="ch" forName="Child4Accent5" refType="w" fact="0.0283"/>
                  <dgm:constr type="h" for="ch" forName="Child4Accent5" refType="h" fact="0.0518"/>
                  <dgm:constr type="r" for="ch" forName="Child4Accent6" refType="w" fact="0.8749"/>
                  <dgm:constr type="t" for="ch" forName="Child4Accent6" refType="h" fact="0.9482"/>
                  <dgm:constr type="w" for="ch" forName="Child4Accent6" refType="w" fact="0.0283"/>
                  <dgm:constr type="h" for="ch" forName="Child4Accent6" refType="h" fact="0.0518"/>
                  <dgm:constr type="r" for="ch" forName="Child4Accent7" refType="w" fact="0.9332"/>
                  <dgm:constr type="t" for="ch" forName="Child4Accent7" refType="h" fact="0.9482"/>
                  <dgm:constr type="w" for="ch" forName="Child4Accent7" refType="w" fact="0.0283"/>
                  <dgm:constr type="h" for="ch" forName="Child4Accent7" refType="h" fact="0.0518"/>
                  <dgm:constr type="r" for="ch" forName="Child4Accent8" refType="w" fact="0.9914"/>
                  <dgm:constr type="t" for="ch" forName="Child4Accent8" refType="h" fact="0.9482"/>
                  <dgm:constr type="w" for="ch" forName="Child4Accent8" refType="w" fact="0.0283"/>
                  <dgm:constr type="h" for="ch" forName="Child4Accent8" refType="h" fact="0.0518"/>
                  <dgm:constr type="r" for="ch" forName="Child2Accent1" refType="w" fact="0.6842"/>
                  <dgm:constr type="t" for="ch" forName="Child2Accent1" refType="h" fact="0.3725"/>
                  <dgm:constr type="w" for="ch" forName="Child2Accent1" refType="w" fact="0.0566"/>
                  <dgm:constr type="h" for="ch" forName="Child2Accent1" refType="h" fact="0.1035"/>
                  <dgm:constr type="r" for="ch" forName="Child4Accent2" refType="w" fact="0.642"/>
                  <dgm:constr type="t" for="ch" forName="Child4Accent2" refType="h" fact="0.8993"/>
                  <dgm:constr type="w" for="ch" forName="Child4Accent2" refType="w" fact="0.0283"/>
                  <dgm:constr type="h" for="ch" forName="Child4Accent2" refType="h" fact="0.0518"/>
                  <dgm:constr type="r" for="ch" forName="Child1Accent2" refType="w" fact="0.6415"/>
                  <dgm:constr type="t" for="ch" forName="Child1Accent2" refType="h" fact="0.162"/>
                  <dgm:constr type="w" for="ch" forName="Child1Accent2" refType="w" fact="0.0283"/>
                  <dgm:constr type="h" for="ch" forName="Child1Accent2" refType="h" fact="0.0518"/>
                  <dgm:constr type="r" for="ch" forName="Child3Accent3" refType="w" fact="0.7849"/>
                  <dgm:constr type="t" for="ch" forName="Child3Accent3" refType="h" fact="0.6828"/>
                  <dgm:constr type="w" for="ch" forName="Child3Accent3" refType="w" fact="0.0283"/>
                  <dgm:constr type="h" for="ch" forName="Child3Accent3" refType="h" fact="0.0518"/>
                  <dgm:constr type="r" for="ch" forName="Child2Accent2" refType="w" fact="0.7311"/>
                  <dgm:constr type="t" for="ch" forName="Child2Accent2" refType="h" fact="0.3937"/>
                  <dgm:constr type="w" for="ch" forName="Child2Accent2" refType="w" fact="0.0283"/>
                  <dgm:constr type="h" for="ch" forName="Child2Accent2" refType="h" fact="0.0518"/>
                  <dgm:constr type="r" for="ch" forName="Child2Accent4" refType="w" fact="0.8386"/>
                  <dgm:constr type="t" for="ch" forName="Child2Accent4" refType="h" fact="0.3937"/>
                  <dgm:constr type="w" for="ch" forName="Child2Accent4" refType="w" fact="0.0283"/>
                  <dgm:constr type="h" for="ch" forName="Child2Accent4" refType="h" fact="0.0518"/>
                  <dgm:constr type="r" for="ch" forName="Child2Accent5" refType="w" fact="0.8923"/>
                  <dgm:constr type="t" for="ch" forName="Child2Accent5" refType="h" fact="0.3937"/>
                  <dgm:constr type="w" for="ch" forName="Child2Accent5" refType="w" fact="0.0283"/>
                  <dgm:constr type="h" for="ch" forName="Child2Accent5" refType="h" fact="0.0518"/>
                  <dgm:constr type="r" for="ch" forName="Child2Accent6" refType="w" fact="0.9461"/>
                  <dgm:constr type="t" for="ch" forName="Child2Accent6" refType="h" fact="0.3937"/>
                  <dgm:constr type="w" for="ch" forName="Child2Accent6" refType="w" fact="0.0283"/>
                  <dgm:constr type="h" for="ch" forName="Child2Accent6" refType="h" fact="0.0518"/>
                  <dgm:constr type="r" for="ch" forName="Child2Accent7" refType="w" fact="0.9998"/>
                  <dgm:constr type="t" for="ch" forName="Child2Accent7" refType="h" fact="0.3937"/>
                  <dgm:constr type="w" for="ch" forName="Child2Accent7" refType="w" fact="0.0283"/>
                  <dgm:constr type="h" for="ch" forName="Child2Accent7" refType="h" fact="0.0518"/>
                  <dgm:constr type="r" for="ch" forName="Child2Accent3" refType="w" fact="0.7849"/>
                  <dgm:constr type="t" for="ch" forName="Child2Accent3" refType="h" fact="0.3937"/>
                  <dgm:constr type="w" for="ch" forName="Child2Accent3" refType="w" fact="0.0283"/>
                  <dgm:constr type="h" for="ch" forName="Child2Accent3" refType="h" fact="0.0518"/>
                  <dgm:constr type="r" for="ch" forName="ParentAccent1" refType="w" fact="0.0283"/>
                  <dgm:constr type="t" for="ch" forName="ParentAccent1" refType="h" fact="0.5316"/>
                  <dgm:constr type="w" for="ch" forName="ParentAccent1" refType="w" fact="0.0283"/>
                  <dgm:constr type="h" for="ch" forName="ParentAccent1" refType="h" fact="0.0518"/>
                  <dgm:constr type="r" for="ch" forName="ParentAccent2" refType="w" fact="0.0801"/>
                  <dgm:constr type="t" for="ch" forName="ParentAccent2" refType="h" fact="0.5316"/>
                  <dgm:constr type="w" for="ch" forName="ParentAccent2" refType="w" fact="0.0283"/>
                  <dgm:constr type="h" for="ch" forName="ParentAccent2" refType="h" fact="0.0518"/>
                  <dgm:constr type="r" for="ch" forName="ParentAccent3" refType="w" fact="0.1318"/>
                  <dgm:constr type="t" for="ch" forName="ParentAccent3" refType="h" fact="0.5316"/>
                  <dgm:constr type="w" for="ch" forName="ParentAccent3" refType="w" fact="0.0283"/>
                  <dgm:constr type="h" for="ch" forName="ParentAccent3" refType="h" fact="0.0518"/>
                  <dgm:constr type="r" for="ch" forName="ParentAccent4" refType="w" fact="0.1836"/>
                  <dgm:constr type="t" for="ch" forName="ParentAccent4" refType="h" fact="0.5316"/>
                  <dgm:constr type="w" for="ch" forName="ParentAccent4" refType="w" fact="0.0283"/>
                  <dgm:constr type="h" for="ch" forName="ParentAccent4" refType="h" fact="0.0518"/>
                  <dgm:constr type="r" for="ch" forName="ParentAccent5" refType="w" fact="0.2354"/>
                  <dgm:constr type="t" for="ch" forName="ParentAccent5" refType="h" fact="0.5316"/>
                  <dgm:constr type="w" for="ch" forName="ParentAccent5" refType="w" fact="0.0283"/>
                  <dgm:constr type="h" for="ch" forName="ParentAccent5" refType="h" fact="0.0518"/>
                  <dgm:constr type="r" for="ch" forName="ParentAccent6" refType="w" fact="0.3154"/>
                  <dgm:constr type="t" for="ch" forName="ParentAccent6" refType="h" fact="0.5057"/>
                  <dgm:constr type="w" for="ch" forName="ParentAccent6" refType="w" fact="0.0566"/>
                  <dgm:constr type="h" for="ch" forName="ParentAccent6" refType="h" fact="0.1035"/>
                  <dgm:constr type="r" for="ch" forName="ParentAccent7" refType="w" fact="0.0744"/>
                  <dgm:constr type="t" for="ch" forName="ParentAccent7" refType="h" fact="0.4247"/>
                  <dgm:constr type="w" for="ch" forName="ParentAccent7" refType="w" fact="0.0283"/>
                  <dgm:constr type="h" for="ch" forName="ParentAccent7" refType="h" fact="0.0518"/>
                  <dgm:constr type="r" for="ch" forName="ParentAccent8" refType="w" fact="0.0744"/>
                  <dgm:constr type="t" for="ch" forName="ParentAccent8" refType="h" fact="0.6392"/>
                  <dgm:constr type="w" for="ch" forName="ParentAccent8" refType="w" fact="0.0283"/>
                  <dgm:constr type="h" for="ch" forName="ParentAccent8" refType="h" fact="0.0518"/>
                  <dgm:constr type="r" for="ch" forName="ParentAccent9" refType="w" fact="0.0491"/>
                  <dgm:constr type="t" for="ch" forName="ParentAccent9" refType="h" fact="0.4712"/>
                  <dgm:constr type="w" for="ch" forName="ParentAccent9" refType="w" fact="0.0283"/>
                  <dgm:constr type="h" for="ch" forName="ParentAccent9" refType="h" fact="0.0518"/>
                  <dgm:constr type="r" for="ch" forName="ParentAccent10" refType="w" fact="0.0475"/>
                  <dgm:constr type="t" for="ch" forName="ParentAccent10" refType="h" fact="0.593"/>
                  <dgm:constr type="w" for="ch" forName="ParentAccent10" refType="w" fact="0.0283"/>
                  <dgm:constr type="h" for="ch" forName="ParentAccent10" refType="h" fact="0.0518"/>
                  <dgm:constr type="r" for="ch" forName="Child4" refType="w" fact="0.9919"/>
                  <dgm:constr type="t" for="ch" forName="Child4" refType="h" fact="0.8184"/>
                  <dgm:constr type="w" for="ch" forName="Child4" refType="w" fact="0.3192"/>
                  <dgm:constr type="h" for="ch" forName="Child4" refType="h" fact="0.1294"/>
                  <dgm:constr type="r" for="ch" forName="Child3" refType="w"/>
                  <dgm:constr type="t" for="ch" forName="Child3" refType="h" fact="0.5547"/>
                  <dgm:constr type="w" for="ch" forName="Child3" refType="w" fact="0.297"/>
                  <dgm:constr type="h" for="ch" forName="Child3" refType="h" fact="0.1294"/>
                  <dgm:constr type="r" for="ch" forName="Child2" refType="w"/>
                  <dgm:constr type="t" for="ch" forName="Child2" refType="h" fact="0.2662"/>
                  <dgm:constr type="w" for="ch" forName="Child2" refType="w" fact="0.297"/>
                  <dgm:constr type="h" for="ch" forName="Child2" refType="h" fact="0.1294"/>
                  <dgm:constr type="r" for="ch" forName="Child1" refType="w" fact="0.9919"/>
                  <dgm:constr type="t" for="ch" forName="Child1" refType="h" fact="0"/>
                  <dgm:constr type="w" for="ch" forName="Child1" refType="w" fact="0.3192"/>
                  <dgm:constr type="h" for="ch" forName="Child1" refType="h" fact="0.1294"/>
                </dgm:constrLst>
              </dgm:if>
              <dgm:else name="Name20">
                <dgm:alg type="composite">
                  <dgm:param type="ar" val="1.3278"/>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Child2Accent1" refType="w" fact="0.6564"/>
                  <dgm:constr type="t" for="ch" forName="Child2Accent1" refType="h" fact="0.3184"/>
                  <dgm:constr type="w" for="ch" forName="Child2Accent1" refType="w" fact="0.0574"/>
                  <dgm:constr type="h" for="ch" forName="Child2Accent1" refType="h" fact="0.0763"/>
                  <dgm:constr type="r" for="ch" forName="Child2Accent2" refType="w" fact="0.6932"/>
                  <dgm:constr type="t" for="ch" forName="Child2Accent2" refType="h" fact="0.2781"/>
                  <dgm:constr type="w" for="ch" forName="Child2Accent2" refType="w" fact="0.0287"/>
                  <dgm:constr type="h" for="ch" forName="Child2Accent2" refType="h" fact="0.0381"/>
                  <dgm:constr type="r" for="ch" forName="Child2Accent3" refType="w" fact="0.7545"/>
                  <dgm:constr type="t" for="ch" forName="Child2Accent3" refType="h" fact="0.2781"/>
                  <dgm:constr type="w" for="ch" forName="Child2Accent3" refType="w" fact="0.0287"/>
                  <dgm:constr type="h" for="ch" forName="Child2Accent3" refType="h" fact="0.0381"/>
                  <dgm:constr type="r" for="ch" forName="Child2Accent4" refType="w" fact="0.8158"/>
                  <dgm:constr type="t" for="ch" forName="Child2Accent4" refType="h" fact="0.2781"/>
                  <dgm:constr type="w" for="ch" forName="Child2Accent4" refType="w" fact="0.0287"/>
                  <dgm:constr type="h" for="ch" forName="Child2Accent4" refType="h" fact="0.0381"/>
                  <dgm:constr type="r" for="ch" forName="Child2Accent5" refType="w" fact="0.8771"/>
                  <dgm:constr type="t" for="ch" forName="Child2Accent5" refType="h" fact="0.2781"/>
                  <dgm:constr type="w" for="ch" forName="Child2Accent5" refType="w" fact="0.0287"/>
                  <dgm:constr type="h" for="ch" forName="Child2Accent5" refType="h" fact="0.0381"/>
                  <dgm:constr type="r" for="ch" forName="Child2Accent6" refType="w" fact="0.9385"/>
                  <dgm:constr type="t" for="ch" forName="Child2Accent6" refType="h" fact="0.2781"/>
                  <dgm:constr type="w" for="ch" forName="Child2Accent6" refType="w" fact="0.0287"/>
                  <dgm:constr type="h" for="ch" forName="Child2Accent6" refType="h" fact="0.0381"/>
                  <dgm:constr type="r" for="ch" forName="Child2Accent7" refType="w" fact="0.9998"/>
                  <dgm:constr type="t" for="ch" forName="Child2Accent7" refType="h" fact="0.2781"/>
                  <dgm:constr type="w" for="ch" forName="Child2Accent7" refType="w" fact="0.0287"/>
                  <dgm:constr type="h" for="ch" forName="Child2Accent7" refType="h" fact="0.0381"/>
                  <dgm:constr type="r" for="ch" forName="Child3Accent1" refType="w" fact="0.716"/>
                  <dgm:constr type="t" for="ch" forName="Child3Accent1" refType="h" fact="0.5061"/>
                  <dgm:constr type="w" for="ch" forName="Child3Accent1" refType="w" fact="0.0574"/>
                  <dgm:constr type="h" for="ch" forName="Child3Accent1" refType="h" fact="0.0763"/>
                  <dgm:constr type="r" for="ch" forName="Child3Accent2" refType="w" fact="0.7728"/>
                  <dgm:constr type="t" for="ch" forName="Child3Accent2" refType="h" fact="0.5252"/>
                  <dgm:constr type="w" for="ch" forName="Child3Accent2" refType="w" fact="0.0287"/>
                  <dgm:constr type="h" for="ch" forName="Child3Accent2" refType="h" fact="0.0381"/>
                  <dgm:constr type="r" for="ch" forName="Child3Accent3" refType="w" fact="0.8295"/>
                  <dgm:constr type="t" for="ch" forName="Child3Accent3" refType="h" fact="0.5252"/>
                  <dgm:constr type="w" for="ch" forName="Child3Accent3" refType="w" fact="0.0287"/>
                  <dgm:constr type="h" for="ch" forName="Child3Accent3" refType="h" fact="0.0381"/>
                  <dgm:constr type="r" for="ch" forName="Child3Accent4" refType="w" fact="0.8863"/>
                  <dgm:constr type="t" for="ch" forName="Child3Accent4" refType="h" fact="0.5252"/>
                  <dgm:constr type="w" for="ch" forName="Child3Accent4" refType="w" fact="0.0287"/>
                  <dgm:constr type="h" for="ch" forName="Child3Accent4" refType="h" fact="0.0381"/>
                  <dgm:constr type="r" for="ch" forName="Child3Accent5" refType="w" fact="0.943"/>
                  <dgm:constr type="t" for="ch" forName="Child3Accent5" refType="h" fact="0.5252"/>
                  <dgm:constr type="w" for="ch" forName="Child3Accent5" refType="w" fact="0.0287"/>
                  <dgm:constr type="h" for="ch" forName="Child3Accent5" refType="h" fact="0.0381"/>
                  <dgm:constr type="r" for="ch" forName="Child3Accent6" refType="w" fact="0.9998"/>
                  <dgm:constr type="t" for="ch" forName="Child3Accent6" refType="h" fact="0.5252"/>
                  <dgm:constr type="w" for="ch" forName="Child3Accent6" refType="w" fact="0.0287"/>
                  <dgm:constr type="h" for="ch" forName="Child3Accent6" refType="h" fact="0.0381"/>
                  <dgm:constr type="r" for="ch" forName="Child3Accent7" refType="w" fact="0"/>
                  <dgm:constr type="t" for="ch" forName="Child3Accent7" refType="h" fact="0"/>
                  <dgm:constr type="w" for="ch" forName="Child3Accent7" refType="w" fact="0"/>
                  <dgm:constr type="h" for="ch" forName="Child3Accent7" refType="h" fact="0"/>
                  <dgm:constr type="r" for="ch" forName="Child4Accent1" refType="w" fact="0.6564"/>
                  <dgm:constr type="t" for="ch" forName="Child4Accent1" refType="h" fact="0.6908"/>
                  <dgm:constr type="w" for="ch" forName="Child4Accent1" refType="w" fact="0.0574"/>
                  <dgm:constr type="h" for="ch" forName="Child4Accent1" refType="h" fact="0.0763"/>
                  <dgm:constr type="r" for="ch" forName="Child4Accent2" refType="w" fact="0.6932"/>
                  <dgm:constr type="t" for="ch" forName="Child4Accent2" refType="h" fact="0.7684"/>
                  <dgm:constr type="w" for="ch" forName="Child4Accent2" refType="w" fact="0.0287"/>
                  <dgm:constr type="h" for="ch" forName="Child4Accent2" refType="h" fact="0.0381"/>
                  <dgm:constr type="r" for="ch" forName="Child4Accent3" refType="w" fact="0.7545"/>
                  <dgm:constr type="t" for="ch" forName="Child4Accent3" refType="h" fact="0.7684"/>
                  <dgm:constr type="w" for="ch" forName="Child4Accent3" refType="w" fact="0.0287"/>
                  <dgm:constr type="h" for="ch" forName="Child4Accent3" refType="h" fact="0.0381"/>
                  <dgm:constr type="r" for="ch" forName="Child4Accent4" refType="w" fact="0.8158"/>
                  <dgm:constr type="t" for="ch" forName="Child4Accent4" refType="h" fact="0.7684"/>
                  <dgm:constr type="w" for="ch" forName="Child4Accent4" refType="w" fact="0.0287"/>
                  <dgm:constr type="h" for="ch" forName="Child4Accent4" refType="h" fact="0.0381"/>
                  <dgm:constr type="r" for="ch" forName="Child4Accent5" refType="w" fact="0.8771"/>
                  <dgm:constr type="t" for="ch" forName="Child4Accent5" refType="h" fact="0.7684"/>
                  <dgm:constr type="w" for="ch" forName="Child4Accent5" refType="w" fact="0.0287"/>
                  <dgm:constr type="h" for="ch" forName="Child4Accent5" refType="h" fact="0.0381"/>
                  <dgm:constr type="r" for="ch" forName="Child4Accent6" refType="w" fact="0.9385"/>
                  <dgm:constr type="t" for="ch" forName="Child4Accent6" refType="h" fact="0.7684"/>
                  <dgm:constr type="w" for="ch" forName="Child4Accent6" refType="w" fact="0.0287"/>
                  <dgm:constr type="h" for="ch" forName="Child4Accent6" refType="h" fact="0.0381"/>
                  <dgm:constr type="r" for="ch" forName="Child4Accent7" refType="w" fact="0.9998"/>
                  <dgm:constr type="t" for="ch" forName="Child4Accent7" refType="h" fact="0.7684"/>
                  <dgm:constr type="w" for="ch" forName="Child4Accent7" refType="w" fact="0.0287"/>
                  <dgm:constr type="h" for="ch" forName="Child4Accent7" refType="h" fact="0.0381"/>
                  <dgm:constr type="r" for="ch" forName="Child4Accent8" refType="w" fact="0"/>
                  <dgm:constr type="t" for="ch" forName="Child4Accent8" refType="h" fact="0"/>
                  <dgm:constr type="w" for="ch" forName="Child4Accent8" refType="w" fact="0"/>
                  <dgm:constr type="h" for="ch" forName="Child4Accent8" refType="h" fact="0"/>
                  <dgm:constr type="r" for="ch" forName="ParentAccent1" refType="w" fact="0.0287"/>
                  <dgm:constr type="t" for="ch" forName="ParentAccent1" refType="h" fact="0.5252"/>
                  <dgm:constr type="w" for="ch" forName="ParentAccent1" refType="w" fact="0.0287"/>
                  <dgm:constr type="h" for="ch" forName="ParentAccent1" refType="h" fact="0.0381"/>
                  <dgm:constr type="r" for="ch" forName="ParentAccent2" refType="w" fact="0.0813"/>
                  <dgm:constr type="t" for="ch" forName="ParentAccent2" refType="h" fact="0.5252"/>
                  <dgm:constr type="w" for="ch" forName="ParentAccent2" refType="w" fact="0.0287"/>
                  <dgm:constr type="h" for="ch" forName="ParentAccent2" refType="h" fact="0.0381"/>
                  <dgm:constr type="r" for="ch" forName="ParentAccent3" refType="w" fact="0.1339"/>
                  <dgm:constr type="t" for="ch" forName="ParentAccent3" refType="h" fact="0.5252"/>
                  <dgm:constr type="w" for="ch" forName="ParentAccent3" refType="w" fact="0.0287"/>
                  <dgm:constr type="h" for="ch" forName="ParentAccent3" refType="h" fact="0.0381"/>
                  <dgm:constr type="r" for="ch" forName="ParentAccent4" refType="w" fact="0.1864"/>
                  <dgm:constr type="t" for="ch" forName="ParentAccent4" refType="h" fact="0.5252"/>
                  <dgm:constr type="w" for="ch" forName="ParentAccent4" refType="w" fact="0.0287"/>
                  <dgm:constr type="h" for="ch" forName="ParentAccent4" refType="h" fact="0.0381"/>
                  <dgm:constr type="r" for="ch" forName="ParentAccent5" refType="w" fact="0.239"/>
                  <dgm:constr type="t" for="ch" forName="ParentAccent5" refType="h" fact="0.5252"/>
                  <dgm:constr type="w" for="ch" forName="ParentAccent5" refType="w" fact="0.0287"/>
                  <dgm:constr type="h" for="ch" forName="ParentAccent5" refType="h" fact="0.0381"/>
                  <dgm:constr type="r" for="ch" forName="ParentAccent6" refType="w" fact="0.3203"/>
                  <dgm:constr type="t" for="ch" forName="ParentAccent6" refType="h" fact="0.5061"/>
                  <dgm:constr type="w" for="ch" forName="ParentAccent6" refType="w" fact="0.0574"/>
                  <dgm:constr type="h" for="ch" forName="ParentAccent6" refType="h" fact="0.0763"/>
                  <dgm:constr type="r" for="ch" forName="ParentAccent7" refType="w" fact="0.0755"/>
                  <dgm:constr type="t" for="ch" forName="ParentAccent7" refType="h" fact="0.4464"/>
                  <dgm:constr type="w" for="ch" forName="ParentAccent7" refType="w" fact="0.0287"/>
                  <dgm:constr type="h" for="ch" forName="ParentAccent7" refType="h" fact="0.0381"/>
                  <dgm:constr type="r" for="ch" forName="ParentAccent8" refType="w" fact="0.0755"/>
                  <dgm:constr type="t" for="ch" forName="ParentAccent8" refType="h" fact="0.6045"/>
                  <dgm:constr type="w" for="ch" forName="ParentAccent8" refType="w" fact="0.0287"/>
                  <dgm:constr type="h" for="ch" forName="ParentAccent8" refType="h" fact="0.0381"/>
                  <dgm:constr type="r" for="ch" forName="ParentAccent9" refType="w" fact="0.0499"/>
                  <dgm:constr type="t" for="ch" forName="ParentAccent9" refType="h" fact="0.4807"/>
                  <dgm:constr type="w" for="ch" forName="ParentAccent9" refType="w" fact="0.0287"/>
                  <dgm:constr type="h" for="ch" forName="ParentAccent9" refType="h" fact="0.0381"/>
                  <dgm:constr type="r" for="ch" forName="ParentAccent10" refType="w" fact="0.0482"/>
                  <dgm:constr type="t" for="ch" forName="ParentAccent10" refType="h" fact="0.5705"/>
                  <dgm:constr type="w" for="ch" forName="ParentAccent10" refType="w" fact="0.0287"/>
                  <dgm:constr type="h" for="ch" forName="ParentAccent10" refType="h" fact="0.0381"/>
                  <dgm:constr type="r" for="ch" forName="Child1Accent1" refType="w" fact="0.5181"/>
                  <dgm:constr type="t" for="ch" forName="Child1Accent1" refType="h" fact="0.2457"/>
                  <dgm:constr type="w" for="ch" forName="Child1Accent1" refType="w" fact="0.0574"/>
                  <dgm:constr type="h" for="ch" forName="Child1Accent1" refType="h" fact="0.0763"/>
                  <dgm:constr type="r" for="ch" forName="Child1Accent2" refType="w" fact="0.5542"/>
                  <dgm:constr type="t" for="ch" forName="Child1Accent2" refType="h" fact="0.2004"/>
                  <dgm:constr type="w" for="ch" forName="Child1Accent2" refType="w" fact="0.0287"/>
                  <dgm:constr type="h" for="ch" forName="Child1Accent2" refType="h" fact="0.0381"/>
                  <dgm:constr type="r" for="ch" forName="Child1Accent3" refType="w" fact="0.5946"/>
                  <dgm:constr type="t" for="ch" forName="Child1Accent3" refType="h" fact="0.1445"/>
                  <dgm:constr type="w" for="ch" forName="Child1Accent3" refType="w" fact="0.0287"/>
                  <dgm:constr type="h" for="ch" forName="Child1Accent3" refType="h" fact="0.0381"/>
                  <dgm:constr type="r" for="ch" forName="Child1Accent4" refType="w" fact="0.6347"/>
                  <dgm:constr type="t" for="ch" forName="Child1Accent4" refType="h" fact="0.097"/>
                  <dgm:constr type="w" for="ch" forName="Child1Accent4" refType="w" fact="0.0287"/>
                  <dgm:constr type="h" for="ch" forName="Child1Accent4" refType="h" fact="0.0381"/>
                  <dgm:constr type="r" for="ch" forName="Child1Accent5" refType="w" fact="0.696"/>
                  <dgm:constr type="t" for="ch" forName="Child1Accent5" refType="h" fact="0.097"/>
                  <dgm:constr type="w" for="ch" forName="Child1Accent5" refType="w" fact="0.0287"/>
                  <dgm:constr type="h" for="ch" forName="Child1Accent5" refType="h" fact="0.0381"/>
                  <dgm:constr type="r" for="ch" forName="Child1Accent6" refType="w" fact="0.7574"/>
                  <dgm:constr type="t" for="ch" forName="Child1Accent6" refType="h" fact="0.097"/>
                  <dgm:constr type="w" for="ch" forName="Child1Accent6" refType="w" fact="0.0287"/>
                  <dgm:constr type="h" for="ch" forName="Child1Accent6" refType="h" fact="0.0381"/>
                  <dgm:constr type="r" for="ch" forName="Child1Accent7" refType="w" fact="0.8187"/>
                  <dgm:constr type="t" for="ch" forName="Child1Accent7" refType="h" fact="0.097"/>
                  <dgm:constr type="w" for="ch" forName="Child1Accent7" refType="w" fact="0.0287"/>
                  <dgm:constr type="h" for="ch" forName="Child1Accent7" refType="h" fact="0.0381"/>
                  <dgm:constr type="r" for="ch" forName="Child1Accent8" refType="w" fact="0.88"/>
                  <dgm:constr type="t" for="ch" forName="Child1Accent8" refType="h" fact="0.097"/>
                  <dgm:constr type="w" for="ch" forName="Child1Accent8" refType="w" fact="0.0287"/>
                  <dgm:constr type="h" for="ch" forName="Child1Accent8" refType="h" fact="0.0381"/>
                  <dgm:constr type="r" for="ch" forName="Child1Accent9" refType="w" fact="0.9413"/>
                  <dgm:constr type="t" for="ch" forName="Child1Accent9" refType="h" fact="0.097"/>
                  <dgm:constr type="w" for="ch" forName="Child1Accent9" refType="w" fact="0.0287"/>
                  <dgm:constr type="h" for="ch" forName="Child1Accent9" refType="h" fact="0.0381"/>
                  <dgm:constr type="r" for="ch" forName="Child5Accent1" refType="w" fact="0.5181"/>
                  <dgm:constr type="t" for="ch" forName="Child5Accent1" refType="h" fact="0.7601"/>
                  <dgm:constr type="w" for="ch" forName="Child5Accent1" refType="w" fact="0.0574"/>
                  <dgm:constr type="h" for="ch" forName="Child5Accent1" refType="h" fact="0.0763"/>
                  <dgm:constr type="r" for="ch" forName="Child5Accent2" refType="w" fact="0.547"/>
                  <dgm:constr type="t" for="ch" forName="Child5Accent2" refType="h" fact="0.8375"/>
                  <dgm:constr type="w" for="ch" forName="Child5Accent2" refType="w" fact="0.0287"/>
                  <dgm:constr type="h" for="ch" forName="Child5Accent2" refType="h" fact="0.0381"/>
                  <dgm:constr type="r" for="ch" forName="Child5Accent3" refType="w" fact="0.5882"/>
                  <dgm:constr type="t" for="ch" forName="Child5Accent3" refType="h" fact="0.8991"/>
                  <dgm:constr type="w" for="ch" forName="Child5Accent3" refType="w" fact="0.0287"/>
                  <dgm:constr type="h" for="ch" forName="Child5Accent3" refType="h" fact="0.0381"/>
                  <dgm:constr type="r" for="ch" forName="Child5Accent4" refType="w" fact="0.6347"/>
                  <dgm:constr type="t" for="ch" forName="Child5Accent4" refType="h" fact="0.9619"/>
                  <dgm:constr type="w" for="ch" forName="Child5Accent4" refType="w" fact="0.0287"/>
                  <dgm:constr type="h" for="ch" forName="Child5Accent4" refType="h" fact="0.0381"/>
                  <dgm:constr type="r" for="ch" forName="Child5Accent5" refType="w" fact="0.696"/>
                  <dgm:constr type="t" for="ch" forName="Child5Accent5" refType="h" fact="0.9619"/>
                  <dgm:constr type="w" for="ch" forName="Child5Accent5" refType="w" fact="0.0287"/>
                  <dgm:constr type="h" for="ch" forName="Child5Accent5" refType="h" fact="0.0381"/>
                  <dgm:constr type="r" for="ch" forName="Child5Accent6" refType="w" fact="0.7574"/>
                  <dgm:constr type="t" for="ch" forName="Child5Accent6" refType="h" fact="0.9619"/>
                  <dgm:constr type="w" for="ch" forName="Child5Accent6" refType="w" fact="0.0287"/>
                  <dgm:constr type="h" for="ch" forName="Child5Accent6" refType="h" fact="0.0381"/>
                  <dgm:constr type="r" for="ch" forName="Child5Accent7" refType="w" fact="0.8187"/>
                  <dgm:constr type="t" for="ch" forName="Child5Accent7" refType="h" fact="0.9619"/>
                  <dgm:constr type="w" for="ch" forName="Child5Accent7" refType="w" fact="0.0287"/>
                  <dgm:constr type="h" for="ch" forName="Child5Accent7" refType="h" fact="0.0381"/>
                  <dgm:constr type="r" for="ch" forName="Child5Accent8" refType="w" fact="0.88"/>
                  <dgm:constr type="t" for="ch" forName="Child5Accent8" refType="h" fact="0.9619"/>
                  <dgm:constr type="w" for="ch" forName="Child5Accent8" refType="w" fact="0.0287"/>
                  <dgm:constr type="h" for="ch" forName="Child5Accent8" refType="h" fact="0.0381"/>
                  <dgm:constr type="r" for="ch" forName="Child5Accent9" refType="w" fact="0.9423"/>
                  <dgm:constr type="t" for="ch" forName="Child5Accent9" refType="h" fact="0.9619"/>
                  <dgm:constr type="w" for="ch" forName="Child5Accent9" refType="w" fact="0.0287"/>
                  <dgm:constr type="h" for="ch" forName="Child5Accent9" refType="h" fact="0.0381"/>
                  <dgm:constr type="r" for="ch" forName="Child5" refType="w" fact="0.9419"/>
                  <dgm:constr type="t" for="ch" forName="Child5" refType="h" fact="0.8635"/>
                  <dgm:constr type="w" for="ch" forName="Child5" refType="w" fact="0.3364"/>
                  <dgm:constr type="h" for="ch" forName="Child5" refType="h" fact="0.0981"/>
                  <dgm:constr type="r" for="ch" forName="Child4" refType="w"/>
                  <dgm:constr type="t" for="ch" forName="Child4" refType="h" fact="0.6701"/>
                  <dgm:constr type="w" for="ch" forName="Child4" refType="w" fact="0.3364"/>
                  <dgm:constr type="h" for="ch" forName="Child4" refType="h" fact="0.0981"/>
                  <dgm:constr type="r" for="ch" forName="Child3" refType="w"/>
                  <dgm:constr type="t" for="ch" forName="Child3" refType="h" fact="0.4276"/>
                  <dgm:constr type="w" for="ch" forName="Child3" refType="w" fact="0.2544"/>
                  <dgm:constr type="h" for="ch" forName="Child3" refType="h" fact="0.0981"/>
                  <dgm:constr type="r" for="ch" forName="Child2" refType="w"/>
                  <dgm:constr type="t" for="ch" forName="Child2" refType="h" fact="0.1798"/>
                  <dgm:constr type="w" for="ch" forName="Child2" refType="w" fact="0.3364"/>
                  <dgm:constr type="h" for="ch" forName="Child2" refType="h" fact="0.0981"/>
                  <dgm:constr type="r" for="ch" forName="Child1" refType="w" fact="0.9419"/>
                  <dgm:constr type="t" for="ch" forName="Child1" refType="h" fact="0"/>
                  <dgm:constr type="w" for="ch" forName="Child1" refType="w" fact="0.3364"/>
                  <dgm:constr type="h" for="ch" forName="Child1" refType="h" fact="0.0981"/>
                  <dgm:constr type="r" for="ch" forName="Parent" refType="w" fact="0.6347"/>
                  <dgm:constr type="t" for="ch" forName="Parent" refType="h" fact="0.3513"/>
                  <dgm:constr type="w" for="ch" forName="Parent" refType="w" fact="0.2906"/>
                  <dgm:constr type="h" for="ch" forName="Parent" refType="h" fact="0.3859"/>
                </dgm:constrLst>
              </dgm:else>
            </dgm:choose>
          </dgm:else>
        </dgm:choose>
        <dgm:layoutNode name="ParentAccent1" styleLbl="alignNode1">
          <dgm:alg type="sp"/>
          <dgm:shape xmlns:r="http://schemas.openxmlformats.org/officeDocument/2006/relationships" type="ellipse" r:blip="">
            <dgm:adjLst/>
          </dgm:shape>
          <dgm:presOf/>
        </dgm:layoutNode>
        <dgm:layoutNode name="ParentAccent2" styleLbl="alignNode1">
          <dgm:alg type="sp"/>
          <dgm:shape xmlns:r="http://schemas.openxmlformats.org/officeDocument/2006/relationships" type="ellipse" r:blip="">
            <dgm:adjLst/>
          </dgm:shape>
          <dgm:presOf/>
        </dgm:layoutNode>
        <dgm:layoutNode name="ParentAccent3" styleLbl="alignNode1">
          <dgm:alg type="sp"/>
          <dgm:shape xmlns:r="http://schemas.openxmlformats.org/officeDocument/2006/relationships" type="ellipse" r:blip="">
            <dgm:adjLst/>
          </dgm:shape>
          <dgm:presOf/>
        </dgm:layoutNode>
        <dgm:layoutNode name="ParentAccent4" styleLbl="alignNode1">
          <dgm:alg type="sp"/>
          <dgm:shape xmlns:r="http://schemas.openxmlformats.org/officeDocument/2006/relationships" type="ellipse" r:blip="">
            <dgm:adjLst/>
          </dgm:shape>
          <dgm:presOf/>
        </dgm:layoutNode>
        <dgm:layoutNode name="ParentAccent5" styleLbl="alignNode1">
          <dgm:alg type="sp"/>
          <dgm:shape xmlns:r="http://schemas.openxmlformats.org/officeDocument/2006/relationships" type="ellipse" r:blip="">
            <dgm:adjLst/>
          </dgm:shape>
          <dgm:presOf/>
        </dgm:layoutNode>
        <dgm:layoutNode name="ParentAccent6" styleLbl="alignNode1">
          <dgm:alg type="sp"/>
          <dgm:shape xmlns:r="http://schemas.openxmlformats.org/officeDocument/2006/relationships" type="ellipse" r:blip="">
            <dgm:adjLst/>
          </dgm:shape>
          <dgm:presOf/>
        </dgm:layoutNode>
        <dgm:layoutNode name="ParentAccent7" styleLbl="alignNode1">
          <dgm:alg type="sp"/>
          <dgm:shape xmlns:r="http://schemas.openxmlformats.org/officeDocument/2006/relationships" type="ellipse" r:blip="">
            <dgm:adjLst/>
          </dgm:shape>
          <dgm:presOf/>
        </dgm:layoutNode>
        <dgm:layoutNode name="ParentAccent8" styleLbl="alignNode1">
          <dgm:alg type="sp"/>
          <dgm:shape xmlns:r="http://schemas.openxmlformats.org/officeDocument/2006/relationships" type="ellipse" r:blip="">
            <dgm:adjLst/>
          </dgm:shape>
          <dgm:presOf/>
        </dgm:layoutNode>
        <dgm:layoutNode name="ParentAccent9" styleLbl="alignNode1">
          <dgm:alg type="sp"/>
          <dgm:shape xmlns:r="http://schemas.openxmlformats.org/officeDocument/2006/relationships" type="ellipse" r:blip="">
            <dgm:adjLst/>
          </dgm:shape>
          <dgm:presOf/>
        </dgm:layoutNode>
        <dgm:layoutNode name="ParentAccent10" styleLbl="alignNode1">
          <dgm:alg type="sp"/>
          <dgm:shape xmlns:r="http://schemas.openxmlformats.org/officeDocument/2006/relationships" type="ellipse" r:blip="">
            <dgm:adjLst/>
          </dgm:shape>
          <dgm:presOf/>
        </dgm:layoutNode>
        <dgm:layoutNode name="Parent" styleLbl="alignNode1">
          <dgm:varLst>
            <dgm:chMax val="5"/>
            <dgm:chPref val="3"/>
            <dgm:bulletEnabled val="1"/>
          </dgm:varLst>
          <dgm:alg type="tx"/>
          <dgm:shape xmlns:r="http://schemas.openxmlformats.org/officeDocument/2006/relationships" type="ellipse"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name="Name21" axis="ch" ptType="node" cnt="1">
          <dgm:layoutNode name="Child1Accent1" styleLbl="alignNode1">
            <dgm:alg type="sp"/>
            <dgm:shape xmlns:r="http://schemas.openxmlformats.org/officeDocument/2006/relationships" type="ellipse" r:blip="">
              <dgm:adjLst/>
            </dgm:shape>
            <dgm:presOf/>
          </dgm:layoutNode>
          <dgm:layoutNode name="Child1Accent2" styleLbl="alignNode1">
            <dgm:alg type="sp"/>
            <dgm:shape xmlns:r="http://schemas.openxmlformats.org/officeDocument/2006/relationships" type="ellipse" r:blip="">
              <dgm:adjLst/>
            </dgm:shape>
            <dgm:presOf/>
          </dgm:layoutNode>
          <dgm:layoutNode name="Child1Accent3" styleLbl="alignNode1">
            <dgm:alg type="sp"/>
            <dgm:shape xmlns:r="http://schemas.openxmlformats.org/officeDocument/2006/relationships" type="ellipse" r:blip="">
              <dgm:adjLst/>
            </dgm:shape>
            <dgm:presOf/>
          </dgm:layoutNode>
          <dgm:layoutNode name="Child1Accent4" styleLbl="alignNode1">
            <dgm:alg type="sp"/>
            <dgm:shape xmlns:r="http://schemas.openxmlformats.org/officeDocument/2006/relationships" type="ellipse" r:blip="">
              <dgm:adjLst/>
            </dgm:shape>
            <dgm:presOf/>
          </dgm:layoutNode>
          <dgm:layoutNode name="Child1Accent5" styleLbl="alignNode1">
            <dgm:alg type="sp"/>
            <dgm:shape xmlns:r="http://schemas.openxmlformats.org/officeDocument/2006/relationships" type="ellipse" r:blip="">
              <dgm:adjLst/>
            </dgm:shape>
            <dgm:presOf/>
          </dgm:layoutNode>
          <dgm:layoutNode name="Child1Accent6" styleLbl="alignNode1">
            <dgm:alg type="sp"/>
            <dgm:shape xmlns:r="http://schemas.openxmlformats.org/officeDocument/2006/relationships" type="ellipse" r:blip="">
              <dgm:adjLst/>
            </dgm:shape>
            <dgm:presOf/>
          </dgm:layoutNode>
          <dgm:layoutNode name="Child1Accent7" styleLbl="alignNode1">
            <dgm:alg type="sp"/>
            <dgm:shape xmlns:r="http://schemas.openxmlformats.org/officeDocument/2006/relationships" type="ellipse" r:blip="">
              <dgm:adjLst/>
            </dgm:shape>
            <dgm:presOf/>
          </dgm:layoutNode>
          <dgm:layoutNode name="Child1Accent8" styleLbl="alignNode1">
            <dgm:alg type="sp"/>
            <dgm:shape xmlns:r="http://schemas.openxmlformats.org/officeDocument/2006/relationships" type="ellipse" r:blip="">
              <dgm:adjLst/>
            </dgm:shape>
            <dgm:presOf/>
          </dgm:layoutNode>
          <dgm:layoutNode name="Child1Accent9" styleLbl="alignNode1">
            <dgm:alg type="sp"/>
            <dgm:shape xmlns:r="http://schemas.openxmlformats.org/officeDocument/2006/relationships" type="ellipse" r:blip="">
              <dgm:adjLst/>
            </dgm:shape>
            <dgm:presOf/>
          </dgm:layoutNode>
          <dgm:layoutNode name="Child1"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2" axis="ch" ptType="node" st="2" cnt="1">
          <dgm:layoutNode name="Child2Accent1" styleLbl="alignNode1">
            <dgm:alg type="sp"/>
            <dgm:shape xmlns:r="http://schemas.openxmlformats.org/officeDocument/2006/relationships" type="ellipse" r:blip="">
              <dgm:adjLst/>
            </dgm:shape>
            <dgm:presOf/>
          </dgm:layoutNode>
          <dgm:layoutNode name="Child2Accent2" styleLbl="alignNode1">
            <dgm:alg type="sp"/>
            <dgm:shape xmlns:r="http://schemas.openxmlformats.org/officeDocument/2006/relationships" type="ellipse" r:blip="">
              <dgm:adjLst/>
            </dgm:shape>
            <dgm:presOf/>
          </dgm:layoutNode>
          <dgm:layoutNode name="Child2Accent3" styleLbl="alignNode1">
            <dgm:alg type="sp"/>
            <dgm:shape xmlns:r="http://schemas.openxmlformats.org/officeDocument/2006/relationships" type="ellipse" r:blip="">
              <dgm:adjLst/>
            </dgm:shape>
            <dgm:presOf/>
          </dgm:layoutNode>
          <dgm:layoutNode name="Child2Accent4" styleLbl="alignNode1">
            <dgm:alg type="sp"/>
            <dgm:shape xmlns:r="http://schemas.openxmlformats.org/officeDocument/2006/relationships" type="ellipse" r:blip="">
              <dgm:adjLst/>
            </dgm:shape>
            <dgm:presOf/>
          </dgm:layoutNode>
          <dgm:layoutNode name="Child2Accent5" styleLbl="alignNode1">
            <dgm:alg type="sp"/>
            <dgm:shape xmlns:r="http://schemas.openxmlformats.org/officeDocument/2006/relationships" type="ellipse" r:blip="">
              <dgm:adjLst/>
            </dgm:shape>
            <dgm:presOf/>
          </dgm:layoutNode>
          <dgm:layoutNode name="Child2Accent6" styleLbl="alignNode1">
            <dgm:alg type="sp"/>
            <dgm:shape xmlns:r="http://schemas.openxmlformats.org/officeDocument/2006/relationships" type="ellipse" r:blip="">
              <dgm:adjLst/>
            </dgm:shape>
            <dgm:presOf/>
          </dgm:layoutNode>
          <dgm:layoutNode name="Child2Accent7" styleLbl="alignNode1">
            <dgm:alg type="sp"/>
            <dgm:shape xmlns:r="http://schemas.openxmlformats.org/officeDocument/2006/relationships" type="ellipse" r:blip="">
              <dgm:adjLst/>
            </dgm:shape>
            <dgm:presOf/>
          </dgm:layoutNode>
          <dgm:layoutNode name="Child2"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3" axis="ch" ptType="node" st="3" cnt="1">
          <dgm:layoutNode name="Child3Accent1" styleLbl="alignNode1">
            <dgm:alg type="sp"/>
            <dgm:shape xmlns:r="http://schemas.openxmlformats.org/officeDocument/2006/relationships" type="ellipse" r:blip="">
              <dgm:adjLst/>
            </dgm:shape>
            <dgm:presOf/>
          </dgm:layoutNode>
          <dgm:layoutNode name="Child3Accent2" styleLbl="alignNode1">
            <dgm:alg type="sp"/>
            <dgm:shape xmlns:r="http://schemas.openxmlformats.org/officeDocument/2006/relationships" type="ellipse" r:blip="">
              <dgm:adjLst/>
            </dgm:shape>
            <dgm:presOf/>
          </dgm:layoutNode>
          <dgm:layoutNode name="Child3Accent3" styleLbl="alignNode1">
            <dgm:alg type="sp"/>
            <dgm:shape xmlns:r="http://schemas.openxmlformats.org/officeDocument/2006/relationships" type="ellipse" r:blip="">
              <dgm:adjLst/>
            </dgm:shape>
            <dgm:presOf/>
          </dgm:layoutNode>
          <dgm:layoutNode name="Child3Accent4" styleLbl="alignNode1">
            <dgm:alg type="sp"/>
            <dgm:shape xmlns:r="http://schemas.openxmlformats.org/officeDocument/2006/relationships" type="ellipse" r:blip="">
              <dgm:adjLst/>
            </dgm:shape>
            <dgm:presOf/>
          </dgm:layoutNode>
          <dgm:layoutNode name="Child3Accent5" styleLbl="alignNode1">
            <dgm:alg type="sp"/>
            <dgm:shape xmlns:r="http://schemas.openxmlformats.org/officeDocument/2006/relationships" type="ellipse" r:blip="">
              <dgm:adjLst/>
            </dgm:shape>
            <dgm:presOf/>
          </dgm:layoutNode>
          <dgm:layoutNode name="Child3Accent6" styleLbl="alignNode1">
            <dgm:alg type="sp"/>
            <dgm:shape xmlns:r="http://schemas.openxmlformats.org/officeDocument/2006/relationships" type="ellipse" r:blip="">
              <dgm:adjLst/>
            </dgm:shape>
            <dgm:presOf/>
          </dgm:layoutNode>
          <dgm:layoutNode name="Child3Accent7" styleLbl="alignNode1">
            <dgm:alg type="sp"/>
            <dgm:shape xmlns:r="http://schemas.openxmlformats.org/officeDocument/2006/relationships" type="ellipse" r:blip="">
              <dgm:adjLst/>
            </dgm:shape>
            <dgm:presOf/>
          </dgm:layoutNode>
          <dgm:layoutNode name="Child3"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4" axis="ch" ptType="node" st="4" cnt="1">
          <dgm:layoutNode name="Child4Accent1" styleLbl="alignNode1">
            <dgm:alg type="sp"/>
            <dgm:shape xmlns:r="http://schemas.openxmlformats.org/officeDocument/2006/relationships" type="ellipse" r:blip="">
              <dgm:adjLst/>
            </dgm:shape>
            <dgm:presOf/>
          </dgm:layoutNode>
          <dgm:layoutNode name="Child4Accent2" styleLbl="alignNode1">
            <dgm:alg type="sp"/>
            <dgm:shape xmlns:r="http://schemas.openxmlformats.org/officeDocument/2006/relationships" type="ellipse" r:blip="">
              <dgm:adjLst/>
            </dgm:shape>
            <dgm:presOf/>
          </dgm:layoutNode>
          <dgm:layoutNode name="Child4Accent3" styleLbl="alignNode1">
            <dgm:alg type="sp"/>
            <dgm:shape xmlns:r="http://schemas.openxmlformats.org/officeDocument/2006/relationships" type="ellipse" r:blip="">
              <dgm:adjLst/>
            </dgm:shape>
            <dgm:presOf/>
          </dgm:layoutNode>
          <dgm:layoutNode name="Child4Accent4" styleLbl="alignNode1">
            <dgm:alg type="sp"/>
            <dgm:shape xmlns:r="http://schemas.openxmlformats.org/officeDocument/2006/relationships" type="ellipse" r:blip="">
              <dgm:adjLst/>
            </dgm:shape>
            <dgm:presOf/>
          </dgm:layoutNode>
          <dgm:layoutNode name="Child4Accent5" styleLbl="alignNode1">
            <dgm:alg type="sp"/>
            <dgm:shape xmlns:r="http://schemas.openxmlformats.org/officeDocument/2006/relationships" type="ellipse" r:blip="">
              <dgm:adjLst/>
            </dgm:shape>
            <dgm:presOf/>
          </dgm:layoutNode>
          <dgm:layoutNode name="Child4Accent6" styleLbl="alignNode1">
            <dgm:alg type="sp"/>
            <dgm:shape xmlns:r="http://schemas.openxmlformats.org/officeDocument/2006/relationships" type="ellipse" r:blip="">
              <dgm:adjLst/>
            </dgm:shape>
            <dgm:presOf/>
          </dgm:layoutNode>
          <dgm:layoutNode name="Child4Accent7" styleLbl="alignNode1">
            <dgm:alg type="sp"/>
            <dgm:shape xmlns:r="http://schemas.openxmlformats.org/officeDocument/2006/relationships" type="ellipse" r:blip="">
              <dgm:adjLst/>
            </dgm:shape>
            <dgm:presOf/>
          </dgm:layoutNode>
          <dgm:layoutNode name="Child4Accent8" styleLbl="alignNode1">
            <dgm:alg type="sp"/>
            <dgm:shape xmlns:r="http://schemas.openxmlformats.org/officeDocument/2006/relationships" type="ellipse" r:blip="">
              <dgm:adjLst/>
            </dgm:shape>
            <dgm:presOf/>
          </dgm:layoutNode>
          <dgm:layoutNode name="Child4"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5" axis="ch" ptType="node" st="5" cnt="1">
          <dgm:layoutNode name="Child5Accent1" styleLbl="alignNode1">
            <dgm:alg type="sp"/>
            <dgm:shape xmlns:r="http://schemas.openxmlformats.org/officeDocument/2006/relationships" type="ellipse" r:blip="">
              <dgm:adjLst/>
            </dgm:shape>
            <dgm:presOf/>
          </dgm:layoutNode>
          <dgm:layoutNode name="Child5Accent2" styleLbl="alignNode1">
            <dgm:alg type="sp"/>
            <dgm:shape xmlns:r="http://schemas.openxmlformats.org/officeDocument/2006/relationships" type="ellipse" r:blip="">
              <dgm:adjLst/>
            </dgm:shape>
            <dgm:presOf/>
          </dgm:layoutNode>
          <dgm:layoutNode name="Child5Accent3" styleLbl="alignNode1">
            <dgm:alg type="sp"/>
            <dgm:shape xmlns:r="http://schemas.openxmlformats.org/officeDocument/2006/relationships" type="ellipse" r:blip="">
              <dgm:adjLst/>
            </dgm:shape>
            <dgm:presOf/>
          </dgm:layoutNode>
          <dgm:layoutNode name="Child5Accent4" styleLbl="alignNode1">
            <dgm:alg type="sp"/>
            <dgm:shape xmlns:r="http://schemas.openxmlformats.org/officeDocument/2006/relationships" type="ellipse" r:blip="">
              <dgm:adjLst/>
            </dgm:shape>
            <dgm:presOf/>
          </dgm:layoutNode>
          <dgm:layoutNode name="Child5Accent5" styleLbl="alignNode1">
            <dgm:alg type="sp"/>
            <dgm:shape xmlns:r="http://schemas.openxmlformats.org/officeDocument/2006/relationships" type="ellipse" r:blip="">
              <dgm:adjLst/>
            </dgm:shape>
            <dgm:presOf/>
          </dgm:layoutNode>
          <dgm:layoutNode name="Child5Accent6" styleLbl="alignNode1">
            <dgm:alg type="sp"/>
            <dgm:shape xmlns:r="http://schemas.openxmlformats.org/officeDocument/2006/relationships" type="ellipse" r:blip="">
              <dgm:adjLst/>
            </dgm:shape>
            <dgm:presOf/>
          </dgm:layoutNode>
          <dgm:layoutNode name="Child5Accent7" styleLbl="alignNode1">
            <dgm:alg type="sp"/>
            <dgm:shape xmlns:r="http://schemas.openxmlformats.org/officeDocument/2006/relationships" type="ellipse" r:blip="">
              <dgm:adjLst/>
            </dgm:shape>
            <dgm:presOf/>
          </dgm:layoutNode>
          <dgm:layoutNode name="Child5Accent8" styleLbl="alignNode1">
            <dgm:alg type="sp"/>
            <dgm:shape xmlns:r="http://schemas.openxmlformats.org/officeDocument/2006/relationships" type="ellipse" r:blip="">
              <dgm:adjLst/>
            </dgm:shape>
            <dgm:presOf/>
          </dgm:layoutNode>
          <dgm:layoutNode name="Child5Accent9" styleLbl="alignNode1">
            <dgm:alg type="sp"/>
            <dgm:shape xmlns:r="http://schemas.openxmlformats.org/officeDocument/2006/relationships" type="ellipse" r:blip="">
              <dgm:adjLst/>
            </dgm:shape>
            <dgm:presOf/>
          </dgm:layoutNode>
          <dgm:layoutNode name="Child5"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11/layout/ConvergingText">
  <dgm:title val="Converging Text"/>
  <dgm:desc val="Use to show multiple steps or parts that merge into a whole. Limited to one Level 1 shape that contains text and a maximum of five Level 2 shapes."/>
  <dgm:catLst>
    <dgm:cat type="process" pri="6500"/>
    <dgm:cat type="officeonline" pri="5000"/>
  </dgm:catLst>
  <dgm:samp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tyleData>
  <dgm:clr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clrData>
  <dgm:layoutNode name="Name0">
    <dgm:varLst>
      <dgm:chMax/>
      <dgm:chPref val="1"/>
      <dgm:dir/>
      <dgm:animOne val="branch"/>
      <dgm:animLvl val="lvl"/>
      <dgm:resizeHandles/>
    </dgm:varLst>
    <dgm:choose name="Name1">
      <dgm:if name="Name2" func="var" arg="dir" op="equ" val="norm">
        <dgm:alg type="lin">
          <dgm:param type="linDir" val="fromL"/>
          <dgm:param type="vertAlign" val="mid"/>
          <dgm:param type="nodeVertAlign" val="mid"/>
          <dgm:param type="horzAlign" val="ctr"/>
        </dgm:alg>
      </dgm:if>
      <dgm:else name="Name3">
        <dgm:alg type="lin">
          <dgm:param type="linDir" val="fromR"/>
          <dgm:param type="vertAlign" val="mid"/>
          <dgm:param type="nodeVertAlign" val="mid"/>
          <dgm:param type="horzAlign" val="ctr"/>
        </dgm:alg>
      </dgm:else>
    </dgm:choose>
    <dgm:shape xmlns:r="http://schemas.openxmlformats.org/officeDocument/2006/relationships" r:blip="">
      <dgm:adjLst/>
    </dgm:shape>
    <dgm:constrLst>
      <dgm:constr type="primFontSz" for="des" forName="Parent" op="equ" val="65"/>
      <dgm:constr type="primFontSz" for="des" forName="Child1" op="equ" val="65"/>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w" for="ch" forName="composite" refType="w"/>
      <dgm:constr type="h" for="ch" forName="composite" refType="h"/>
      <dgm:constr type="sp" refType="w" refFor="ch" refForName="composite" op="equ" fact="0.05"/>
      <dgm:constr type="w" for="ch" forName="sibTrans" refType="w" refFor="ch" refForName="composite" op="equ" fact="0.05"/>
      <dgm:constr type="h" for="ch" forName="sibTrans" refType="w" refFor="ch" refForName="sibTrans" op="equ"/>
    </dgm:constrLst>
    <dgm:forEach name="nodesForEach" axis="ch" ptType="node">
      <dgm:layoutNode name="composite">
        <dgm:choose name="Name4">
          <dgm:if name="Name5" func="var" arg="dir" op="equ" val="norm">
            <dgm:choose name="Name6">
              <dgm:if name="Name7" axis="ch" ptType="node" func="cnt" op="equ" val="0">
                <dgm:alg type="composite">
                  <dgm:param type="ar" val="2.1059"/>
                </dgm:alg>
                <dgm:constrLst>
                  <dgm:constr type="l" for="ch" forName="Parent" refType="w" fact="0"/>
                  <dgm:constr type="t" for="ch" forName="Parent" refType="h" fact="0"/>
                  <dgm:constr type="w" for="ch" forName="Parent" refType="w" fact="0.4749"/>
                  <dgm:constr type="h" for="ch" forName="Parent" refType="h"/>
                  <dgm:constr type="l" for="ch" forName="ParentAccent1" refType="w" fact="0.9531"/>
                  <dgm:constr type="t" for="ch" forName="ParentAccent1" refType="h" fact="0.4506"/>
                  <dgm:constr type="w" for="ch" forName="ParentAccent1" refType="w" fact="0.0469"/>
                  <dgm:constr type="h" for="ch" forName="ParentAccent1" refType="h" fact="0.0988"/>
                  <dgm:constr type="l" for="ch" forName="ParentAccent2" refType="w" fact="0.8734"/>
                  <dgm:constr type="t" for="ch" forName="ParentAccent2" refType="h" fact="0.4506"/>
                  <dgm:constr type="w" for="ch" forName="ParentAccent2" refType="w" fact="0.0469"/>
                  <dgm:constr type="h" for="ch" forName="ParentAccent2" refType="h" fact="0.0988"/>
                  <dgm:constr type="l" for="ch" forName="ParentAccent3" refType="w" fact="0.7937"/>
                  <dgm:constr type="t" for="ch" forName="ParentAccent3" refType="h" fact="0.4506"/>
                  <dgm:constr type="w" for="ch" forName="ParentAccent3" refType="w" fact="0.0469"/>
                  <dgm:constr type="h" for="ch" forName="ParentAccent3" refType="h" fact="0.0988"/>
                  <dgm:constr type="l" for="ch" forName="ParentAccent4" refType="w" fact="0.714"/>
                  <dgm:constr type="t" for="ch" forName="ParentAccent4" refType="h" fact="0.4506"/>
                  <dgm:constr type="w" for="ch" forName="ParentAccent4" refType="w" fact="0.0469"/>
                  <dgm:constr type="h" for="ch" forName="ParentAccent4" refType="h" fact="0.0988"/>
                  <dgm:constr type="l" for="ch" forName="ParentAccent5" refType="w" fact="0.6343"/>
                  <dgm:constr type="t" for="ch" forName="ParentAccent5" refType="h" fact="0.4506"/>
                  <dgm:constr type="w" for="ch" forName="ParentAccent5" refType="w" fact="0.0469"/>
                  <dgm:constr type="h" for="ch" forName="ParentAccent5" refType="h" fact="0.0988"/>
                  <dgm:constr type="l" for="ch" forName="ParentAccent6" refType="w" fact="0.5076"/>
                  <dgm:constr type="t" for="ch" forName="ParentAccent6" refType="h" fact="0.4012"/>
                  <dgm:constr type="w" for="ch" forName="ParentAccent6" refType="w" fact="0.0939"/>
                  <dgm:constr type="h" for="ch" forName="ParentAccent6" refType="h" fact="0.1976"/>
                  <dgm:constr type="l" for="ch" forName="ParentAccent7" refType="w" fact="0.8766"/>
                  <dgm:constr type="t" for="ch" forName="ParentAccent7" refType="h" fact="0.2465"/>
                  <dgm:constr type="w" for="ch" forName="ParentAccent7" refType="w" fact="0.0469"/>
                  <dgm:constr type="h" for="ch" forName="ParentAccent7" refType="h" fact="0.0988"/>
                  <dgm:constr type="l" for="ch" forName="ParentAccent8" refType="w" fact="0.8766"/>
                  <dgm:constr type="t" for="ch" forName="ParentAccent8" refType="h" fact="0.6562"/>
                  <dgm:constr type="w" for="ch" forName="ParentAccent8" refType="w" fact="0.0469"/>
                  <dgm:constr type="h" for="ch" forName="ParentAccent8" refType="h" fact="0.0988"/>
                  <dgm:constr type="l" for="ch" forName="ParentAccent9" refType="w" fact="0.9185"/>
                  <dgm:constr type="t" for="ch" forName="ParentAccent9" refType="h" fact="0.3353"/>
                  <dgm:constr type="w" for="ch" forName="ParentAccent9" refType="w" fact="0.0469"/>
                  <dgm:constr type="h" for="ch" forName="ParentAccent9" refType="h" fact="0.0988"/>
                  <dgm:constr type="l" for="ch" forName="ParentAccent10" refType="w" fact="0.9213"/>
                  <dgm:constr type="t" for="ch" forName="ParentAccent10" refType="h" fact="0.5679"/>
                  <dgm:constr type="w" for="ch" forName="ParentAccent10" refType="w" fact="0.0469"/>
                  <dgm:constr type="h" for="ch" forName="ParentAccent10" refType="h" fact="0.0988"/>
                </dgm:constrLst>
              </dgm:if>
              <dgm:if name="Name8" axis="ch" ptType="node" func="cnt" op="equ" val="1">
                <dgm:alg type="composite">
                  <dgm:param type="ar" val="3.4411"/>
                </dgm:alg>
                <dgm:constrLst>
                  <dgm:constr type="l" for="ch" forName="Child1Accent1" refType="w" fact="0.284"/>
                  <dgm:constr type="t" for="ch" forName="Child1Accent1" refType="h" fact="0.4012"/>
                  <dgm:constr type="w" for="ch" forName="Child1Accent1" refType="w" fact="0.0574"/>
                  <dgm:constr type="h" for="ch" forName="Child1Accent1" refType="h" fact="0.1976"/>
                  <dgm:constr type="l" for="ch" forName="Child1Accent2" refType="w" fact="0.2272"/>
                  <dgm:constr type="t" for="ch" forName="Child1Accent2" refType="h" fact="0.4506"/>
                  <dgm:constr type="w" for="ch" forName="Child1Accent2" refType="w" fact="0.0287"/>
                  <dgm:constr type="h" for="ch" forName="Child1Accent2" refType="h" fact="0.0988"/>
                  <dgm:constr type="l" for="ch" forName="Child1Accent3" refType="w" fact="0.1705"/>
                  <dgm:constr type="t" for="ch" forName="Child1Accent3" refType="h" fact="0.4506"/>
                  <dgm:constr type="w" for="ch" forName="Child1Accent3" refType="w" fact="0.0287"/>
                  <dgm:constr type="h" for="ch" forName="Child1Accent3" refType="h" fact="0.0988"/>
                  <dgm:constr type="l" for="ch" forName="Child1Accent4" refType="w" fact="0.1137"/>
                  <dgm:constr type="t" for="ch" forName="Child1Accent4" refType="h" fact="0.4506"/>
                  <dgm:constr type="w" for="ch" forName="Child1Accent4" refType="w" fact="0.0287"/>
                  <dgm:constr type="h" for="ch" forName="Child1Accent4" refType="h" fact="0.0988"/>
                  <dgm:constr type="l" for="ch" forName="Child1Accent5" refType="w" fact="0.057"/>
                  <dgm:constr type="t" for="ch" forName="Child1Accent5" refType="h" fact="0.4506"/>
                  <dgm:constr type="w" for="ch" forName="Child1Accent5" refType="w" fact="0.0287"/>
                  <dgm:constr type="h" for="ch" forName="Child1Accent5" refType="h" fact="0.0988"/>
                  <dgm:constr type="l" for="ch" forName="Child1Accent6" refType="w" fact="0.0002"/>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ParentAccent1" refType="w" fact="0.9713"/>
                  <dgm:constr type="t" for="ch" forName="ParentAccent1" refType="h" fact="0.4506"/>
                  <dgm:constr type="w" for="ch" forName="ParentAccent1" refType="w" fact="0.0287"/>
                  <dgm:constr type="h" for="ch" forName="ParentAccent1" refType="h" fact="0.0988"/>
                  <dgm:constr type="l" for="ch" forName="ParentAccent2" refType="w" fact="0.9187"/>
                  <dgm:constr type="t" for="ch" forName="ParentAccent2" refType="h" fact="0.4506"/>
                  <dgm:constr type="w" for="ch" forName="ParentAccent2" refType="w" fact="0.0287"/>
                  <dgm:constr type="h" for="ch" forName="ParentAccent2" refType="h" fact="0.0988"/>
                  <dgm:constr type="l" for="ch" forName="ParentAccent3" refType="w" fact="0.8661"/>
                  <dgm:constr type="t" for="ch" forName="ParentAccent3" refType="h" fact="0.4506"/>
                  <dgm:constr type="w" for="ch" forName="ParentAccent3" refType="w" fact="0.0287"/>
                  <dgm:constr type="h" for="ch" forName="ParentAccent3" refType="h" fact="0.0988"/>
                  <dgm:constr type="l" for="ch" forName="ParentAccent4" refType="w" fact="0.8136"/>
                  <dgm:constr type="t" for="ch" forName="ParentAccent4" refType="h" fact="0.4506"/>
                  <dgm:constr type="w" for="ch" forName="ParentAccent4" refType="w" fact="0.0287"/>
                  <dgm:constr type="h" for="ch" forName="ParentAccent4" refType="h" fact="0.0988"/>
                  <dgm:constr type="l" for="ch" forName="ParentAccent5" refType="w" fact="0.761"/>
                  <dgm:constr type="t" for="ch" forName="ParentAccent5" refType="h" fact="0.4506"/>
                  <dgm:constr type="w" for="ch" forName="ParentAccent5" refType="w" fact="0.0287"/>
                  <dgm:constr type="h" for="ch" forName="ParentAccent5" refType="h" fact="0.0988"/>
                  <dgm:constr type="l" for="ch" forName="ParentAccent6" refType="w" fact="0.6797"/>
                  <dgm:constr type="t" for="ch" forName="ParentAccent6" refType="h" fact="0.4012"/>
                  <dgm:constr type="w" for="ch" forName="ParentAccent6" refType="w" fact="0.0574"/>
                  <dgm:constr type="h" for="ch" forName="ParentAccent6" refType="h" fact="0.1976"/>
                  <dgm:constr type="l" for="ch" forName="ParentAccent7" refType="w" fact="0.9245"/>
                  <dgm:constr type="t" for="ch" forName="ParentAccent7" refType="h" fact="0.2465"/>
                  <dgm:constr type="w" for="ch" forName="ParentAccent7" refType="w" fact="0.0287"/>
                  <dgm:constr type="h" for="ch" forName="ParentAccent7" refType="h" fact="0.0988"/>
                  <dgm:constr type="l" for="ch" forName="ParentAccent8" refType="w" fact="0.9245"/>
                  <dgm:constr type="t" for="ch" forName="ParentAccent8" refType="h" fact="0.6562"/>
                  <dgm:constr type="w" for="ch" forName="ParentAccent8" refType="w" fact="0.0287"/>
                  <dgm:constr type="h" for="ch" forName="ParentAccent8" refType="h" fact="0.0988"/>
                  <dgm:constr type="l" for="ch" forName="ParentAccent9" refType="w" fact="0.9501"/>
                  <dgm:constr type="t" for="ch" forName="ParentAccent9" refType="h" fact="0.3353"/>
                  <dgm:constr type="w" for="ch" forName="ParentAccent9" refType="w" fact="0.0287"/>
                  <dgm:constr type="h" for="ch" forName="ParentAccent9" refType="h" fact="0.0988"/>
                  <dgm:constr type="l" for="ch" forName="ParentAccent10" refType="w" fact="0.9518"/>
                  <dgm:constr type="t" for="ch" forName="ParentAccent10" refType="h" fact="0.5679"/>
                  <dgm:constr type="w" for="ch" forName="ParentAccent10" refType="w" fact="0.0287"/>
                  <dgm:constr type="h" for="ch" forName="ParentAccent10" refType="h" fact="0.0988"/>
                  <dgm:constr type="l" for="ch" forName="Child1" refType="w" fact="0"/>
                  <dgm:constr type="t" for="ch" forName="Child1" refType="h" fact="0.1978"/>
                  <dgm:constr type="w" for="ch" forName="Child1" refType="w" fact="0.2544"/>
                  <dgm:constr type="h" for="ch" forName="Child1" refType="h" fact="0.2541"/>
                  <dgm:constr type="l" for="ch" forName="Parent" refType="w" fact="0.3653"/>
                  <dgm:constr type="t" for="ch" forName="Parent" refType="h" fact="0"/>
                  <dgm:constr type="w" for="ch" forName="Parent" refType="w" fact="0.2906"/>
                  <dgm:constr type="h" for="ch" forName="Parent" refType="h"/>
                </dgm:constrLst>
              </dgm:if>
              <dgm:if name="Name9" axis="ch" ptType="node" func="cnt" op="equ" val="2">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1" refType="w" fact="0.3436"/>
                  <dgm:constr type="t" for="ch" forName="Child2Accent1" refType="h" fact="0.8153"/>
                  <dgm:constr type="w" for="ch" forName="Child2Accent1" refType="w" fact="0.0574"/>
                  <dgm:constr type="h" for="ch" forName="Child2Accent1" refType="h" fact="0.1217"/>
                  <dgm:constr type="l" for="ch" forName="Child2Accent2" refType="w" fact="0.3068"/>
                  <dgm:constr type="t" for="ch" forName="Child2Accent2" refType="h" fact="0.9392"/>
                  <dgm:constr type="w" for="ch" forName="Child2Accent2" refType="w" fact="0.0287"/>
                  <dgm:constr type="h" for="ch" forName="Child2Accent2" refType="h" fact="0.0608"/>
                  <dgm:constr type="l" for="ch" forName="Child2Accent3" refType="w" fact="0.2455"/>
                  <dgm:constr type="t" for="ch" forName="Child2Accent3" refType="h" fact="0.9392"/>
                  <dgm:constr type="w" for="ch" forName="Child2Accent3" refType="w" fact="0.0287"/>
                  <dgm:constr type="h" for="ch" forName="Child2Accent3" refType="h" fact="0.0608"/>
                  <dgm:constr type="l" for="ch" forName="Child2Accent4" refType="w" fact="0.1842"/>
                  <dgm:constr type="t" for="ch" forName="Child2Accent4" refType="h" fact="0.9392"/>
                  <dgm:constr type="w" for="ch" forName="Child2Accent4" refType="w" fact="0.0287"/>
                  <dgm:constr type="h" for="ch" forName="Child2Accent4" refType="h" fact="0.0608"/>
                  <dgm:constr type="l" for="ch" forName="Child2Accent5" refType="w" fact="0.1229"/>
                  <dgm:constr type="t" for="ch" forName="Child2Accent5" refType="h" fact="0.9392"/>
                  <dgm:constr type="w" for="ch" forName="Child2Accent5" refType="w" fact="0.0287"/>
                  <dgm:constr type="h" for="ch" forName="Child2Accent5" refType="h" fact="0.0608"/>
                  <dgm:constr type="l" for="ch" forName="Child2Accent6" refType="w" fact="0.0615"/>
                  <dgm:constr type="t" for="ch" forName="Child2Accent6" refType="h" fact="0.9392"/>
                  <dgm:constr type="w" for="ch" forName="Child2Accent6" refType="w" fact="0.0287"/>
                  <dgm:constr type="h" for="ch" forName="Child2Accent6" refType="h" fact="0.0608"/>
                  <dgm:constr type="l" for="ch" forName="Child2Accent7" refType="w" fact="0.0002"/>
                  <dgm:constr type="t" for="ch" forName="Child2Accent7" refType="h" fact="0.9392"/>
                  <dgm:constr type="w" for="ch" forName="Child2Accent7" refType="w" fact="0.0287"/>
                  <dgm:constr type="h" for="ch" forName="Child2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2" refType="w" fact="0"/>
                  <dgm:constr type="t" for="ch" forName="Child2" refType="h" fact="0.7822"/>
                  <dgm:constr type="w" for="ch" forName="Child2" refType="w" fact="0.336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0" axis="ch" ptType="node" func="cnt" op="equ" val="3">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2Accent1" refType="w" fact="0.284"/>
                  <dgm:constr type="t" for="ch" forName="Child2Accent1" refType="h" fact="0.5207"/>
                  <dgm:constr type="w" for="ch" forName="Child2Accent1" refType="w" fact="0.0574"/>
                  <dgm:constr type="h" for="ch" forName="Child2Accent1" refType="h" fact="0.1217"/>
                  <dgm:constr type="l" for="ch" forName="Child2Accent2" refType="w" fact="0.2272"/>
                  <dgm:constr type="t" for="ch" forName="Child2Accent2" refType="h" fact="0.5511"/>
                  <dgm:constr type="w" for="ch" forName="Child2Accent2" refType="w" fact="0.0287"/>
                  <dgm:constr type="h" for="ch" forName="Child2Accent2" refType="h" fact="0.0608"/>
                  <dgm:constr type="l" for="ch" forName="Child2Accent3" refType="w" fact="0.1705"/>
                  <dgm:constr type="t" for="ch" forName="Child2Accent3" refType="h" fact="0.5511"/>
                  <dgm:constr type="w" for="ch" forName="Child2Accent3" refType="w" fact="0.0287"/>
                  <dgm:constr type="h" for="ch" forName="Child2Accent3" refType="h" fact="0.0608"/>
                  <dgm:constr type="l" for="ch" forName="Child2Accent4" refType="w" fact="0.1137"/>
                  <dgm:constr type="t" for="ch" forName="Child2Accent4" refType="h" fact="0.5511"/>
                  <dgm:constr type="w" for="ch" forName="Child2Accent4" refType="w" fact="0.0287"/>
                  <dgm:constr type="h" for="ch" forName="Child2Accent4"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2Accent5" refType="w" fact="0.057"/>
                  <dgm:constr type="t" for="ch" forName="Child2Accent5" refType="h" fact="0.5511"/>
                  <dgm:constr type="w" for="ch" forName="Child2Accent5" refType="w" fact="0.0287"/>
                  <dgm:constr type="h" for="ch" forName="Child2Accent5"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6" refType="w" fact="0.0002"/>
                  <dgm:constr type="t" for="ch" forName="Child2Accent6" refType="h" fact="0.5511"/>
                  <dgm:constr type="w" for="ch" forName="Child2Accent6" refType="w" fact="0.0287"/>
                  <dgm:constr type="h" for="ch" forName="Child2Accent6" refType="h" fact="0.0608"/>
                  <dgm:constr type="l" for="ch" forName="Child2Accent7" refType="w" fact="0"/>
                  <dgm:constr type="t" for="ch" forName="Child2Accent7" refType="h" fact="0"/>
                  <dgm:constr type="w" for="ch" forName="Child2Accent7" refType="w" fact="0"/>
                  <dgm:constr type="h" for="ch" forName="Child2Accent7" refType="h" fact="0"/>
                  <dgm:constr type="l" for="ch" forName="Child3Accent1" refType="w" fact="0.3436"/>
                  <dgm:constr type="t" for="ch" forName="Child3Accent1" refType="h" fact="0.8153"/>
                  <dgm:constr type="w" for="ch" forName="Child3Accent1" refType="w" fact="0.0574"/>
                  <dgm:constr type="h" for="ch" forName="Child3Accent1" refType="h" fact="0.1217"/>
                  <dgm:constr type="l" for="ch" forName="Child3Accent2" refType="w" fact="0.3068"/>
                  <dgm:constr type="t" for="ch" forName="Child3Accent2" refType="h" fact="0.9392"/>
                  <dgm:constr type="w" for="ch" forName="Child3Accent2" refType="w" fact="0.0287"/>
                  <dgm:constr type="h" for="ch" forName="Child3Accent2" refType="h" fact="0.0608"/>
                  <dgm:constr type="l" for="ch" forName="Child3Accent3" refType="w" fact="0.2455"/>
                  <dgm:constr type="t" for="ch" forName="Child3Accent3" refType="h" fact="0.9392"/>
                  <dgm:constr type="w" for="ch" forName="Child3Accent3" refType="w" fact="0.0287"/>
                  <dgm:constr type="h" for="ch" forName="Child3Accent3" refType="h" fact="0.0608"/>
                  <dgm:constr type="l" for="ch" forName="Child3Accent4" refType="w" fact="0.1842"/>
                  <dgm:constr type="t" for="ch" forName="Child3Accent4" refType="h" fact="0.9392"/>
                  <dgm:constr type="w" for="ch" forName="Child3Accent4" refType="w" fact="0.0287"/>
                  <dgm:constr type="h" for="ch" forName="Child3Accent4" refType="h" fact="0.0608"/>
                  <dgm:constr type="l" for="ch" forName="Child3Accent5" refType="w" fact="0.1229"/>
                  <dgm:constr type="t" for="ch" forName="Child3Accent5" refType="h" fact="0.9392"/>
                  <dgm:constr type="w" for="ch" forName="Child3Accent5" refType="w" fact="0.0287"/>
                  <dgm:constr type="h" for="ch" forName="Child3Accent5" refType="h" fact="0.0608"/>
                  <dgm:constr type="l" for="ch" forName="Child3Accent6" refType="w" fact="0.0615"/>
                  <dgm:constr type="t" for="ch" forName="Child3Accent6" refType="h" fact="0.9392"/>
                  <dgm:constr type="w" for="ch" forName="Child3Accent6" refType="w" fact="0.0287"/>
                  <dgm:constr type="h" for="ch" forName="Child3Accent6" refType="h" fact="0.0608"/>
                  <dgm:constr type="l" for="ch" forName="Child3Accent7" refType="w" fact="0.0002"/>
                  <dgm:constr type="t" for="ch" forName="Child3Accent7" refType="h" fact="0.9392"/>
                  <dgm:constr type="w" for="ch" forName="Child3Accent7" refType="w" fact="0.0287"/>
                  <dgm:constr type="h" for="ch" forName="Child3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3" refType="w" fact="0"/>
                  <dgm:constr type="t" for="ch" forName="Child3" refType="h" fact="0.7822"/>
                  <dgm:constr type="w" for="ch" forName="Child3" refType="w" fact="0.3364"/>
                  <dgm:constr type="h" for="ch" forName="Child3" refType="h" fact="0.1564"/>
                  <dgm:constr type="l" for="ch" forName="Child2" refType="w" fact="0"/>
                  <dgm:constr type="t" for="ch" forName="Child2" refType="h" fact="0.3955"/>
                  <dgm:constr type="w" for="ch" forName="Child2" refType="w" fact="0.254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1" axis="ch" ptType="node" func="cnt" op="equ" val="4">
                <dgm:alg type="composite">
                  <dgm:param type="ar" val="1.8304"/>
                </dgm:alg>
                <dgm:constrLst>
                  <dgm:constr type="l" for="ch" forName="Parent" refType="w" fact="0.3771"/>
                  <dgm:constr type="t" for="ch" forName="Parent" refType="h" fact="0.2946"/>
                  <dgm:constr type="w" for="ch" forName="Parent" refType="w" fact="0.2862"/>
                  <dgm:constr type="h" for="ch" forName="Parent" refType="h" fact="0.5239"/>
                  <dgm:constr type="l" for="ch" forName="Child1Accent1" refType="w" fact="0.3904"/>
                  <dgm:constr type="t" for="ch" forName="Child1Accent1" refType="h" fact="0.2104"/>
                  <dgm:constr type="w" for="ch" forName="Child1Accent1" refType="w" fact="0.0566"/>
                  <dgm:constr type="h" for="ch" forName="Child1Accent1" refType="h" fact="0.1035"/>
                  <dgm:constr type="l" for="ch" forName="Child1Accent3" refType="w" fact="0.3001"/>
                  <dgm:constr type="t" for="ch" forName="Child1Accent3" refType="h" fact="0.128"/>
                  <dgm:constr type="w" for="ch" forName="Child1Accent3" refType="w" fact="0.0283"/>
                  <dgm:constr type="h" for="ch" forName="Child1Accent3" refType="h" fact="0.0518"/>
                  <dgm:constr type="l" for="ch" forName="Child1Accent4" refType="w" fact="0.2418"/>
                  <dgm:constr type="t" for="ch" forName="Child1Accent4" refType="h" fact="0.128"/>
                  <dgm:constr type="w" for="ch" forName="Child1Accent4" refType="w" fact="0.0283"/>
                  <dgm:constr type="h" for="ch" forName="Child1Accent4" refType="h" fact="0.0518"/>
                  <dgm:constr type="l" for="ch" forName="Child1Accent5" refType="w" fact="0.1835"/>
                  <dgm:constr type="t" for="ch" forName="Child1Accent5" refType="h" fact="0.128"/>
                  <dgm:constr type="w" for="ch" forName="Child1Accent5" refType="w" fact="0.0283"/>
                  <dgm:constr type="h" for="ch" forName="Child1Accent5" refType="h" fact="0.0518"/>
                  <dgm:constr type="l" for="ch" forName="Child1Accent6" refType="w" fact="0.1252"/>
                  <dgm:constr type="t" for="ch" forName="Child1Accent6" refType="h" fact="0.128"/>
                  <dgm:constr type="w" for="ch" forName="Child1Accent6" refType="w" fact="0.0283"/>
                  <dgm:constr type="h" for="ch" forName="Child1Accent6" refType="h" fact="0.0518"/>
                  <dgm:constr type="l" for="ch" forName="Child3Accent1" refType="w" fact="0.3158"/>
                  <dgm:constr type="t" for="ch" forName="Child3Accent1" refType="h" fact="0.6212"/>
                  <dgm:constr type="w" for="ch" forName="Child3Accent1" refType="w" fact="0.0566"/>
                  <dgm:constr type="h" for="ch" forName="Child3Accent1" refType="h" fact="0.1035"/>
                  <dgm:constr type="l" for="ch" forName="Child3Accent2" refType="w" fact="0.2689"/>
                  <dgm:constr type="t" for="ch" forName="Child3Accent2" refType="h" fact="0.6828"/>
                  <dgm:constr type="w" for="ch" forName="Child3Accent2" refType="w" fact="0.0283"/>
                  <dgm:constr type="h" for="ch" forName="Child3Accent2" refType="h" fact="0.0518"/>
                  <dgm:constr type="l" for="ch" forName="Child3Accent4" refType="w" fact="0.1614"/>
                  <dgm:constr type="t" for="ch" forName="Child3Accent4" refType="h" fact="0.6828"/>
                  <dgm:constr type="w" for="ch" forName="Child3Accent4" refType="w" fact="0.0283"/>
                  <dgm:constr type="h" for="ch" forName="Child3Accent4" refType="h" fact="0.0518"/>
                  <dgm:constr type="l" for="ch" forName="Child3Accent5" refType="w" fact="0.1077"/>
                  <dgm:constr type="t" for="ch" forName="Child3Accent5" refType="h" fact="0.6828"/>
                  <dgm:constr type="w" for="ch" forName="Child3Accent5" refType="w" fact="0.0283"/>
                  <dgm:constr type="h" for="ch" forName="Child3Accent5" refType="h" fact="0.0518"/>
                  <dgm:constr type="l" for="ch" forName="Child1Accent7" refType="w" fact="0.0668"/>
                  <dgm:constr type="t" for="ch" forName="Child1Accent7" refType="h" fact="0.128"/>
                  <dgm:constr type="w" for="ch" forName="Child1Accent7" refType="w" fact="0.0283"/>
                  <dgm:constr type="h" for="ch" forName="Child1Accent7" refType="h" fact="0.0518"/>
                  <dgm:constr type="l" for="ch" forName="Child3Accent6" refType="w" fact="0.0539"/>
                  <dgm:constr type="t" for="ch" forName="Child3Accent6" refType="h" fact="0.6828"/>
                  <dgm:constr type="w" for="ch" forName="Child3Accent6" refType="w" fact="0.0283"/>
                  <dgm:constr type="h" for="ch" forName="Child3Accent6" refType="h" fact="0.0518"/>
                  <dgm:constr type="l" for="ch" forName="Child1Accent8" refType="w" fact="0.0085"/>
                  <dgm:constr type="t" for="ch" forName="Child1Accent8" refType="h" fact="0.128"/>
                  <dgm:constr type="w" for="ch" forName="Child1Accent8" refType="w" fact="0.0283"/>
                  <dgm:constr type="h" for="ch" forName="Child1Accent8" refType="h" fact="0.0518"/>
                  <dgm:constr type="l" for="ch" forName="Child1Accent9" refType="w" fact="0"/>
                  <dgm:constr type="t" for="ch" forName="Child1Accent9" refType="h" fact="0"/>
                  <dgm:constr type="w" for="ch" forName="Child1Accent9" refType="w" fact="0"/>
                  <dgm:constr type="h" for="ch" forName="Child1Accent9" refType="h" fact="0"/>
                  <dgm:constr type="l" for="ch" forName="Child3Accent7" refType="w" fact="0.0002"/>
                  <dgm:constr type="t" for="ch" forName="Child3Accent7" refType="h" fact="0.6828"/>
                  <dgm:constr type="w" for="ch" forName="Child3Accent7" refType="w" fact="0.0283"/>
                  <dgm:constr type="h" for="ch" forName="Child3Accent7" refType="h" fact="0.0518"/>
                  <dgm:constr type="l" for="ch" forName="Child4Accent1" refType="w" fact="0.3904"/>
                  <dgm:constr type="t" for="ch" forName="Child4Accent1" refType="h" fact="0.8"/>
                  <dgm:constr type="w" for="ch" forName="Child4Accent1" refType="w" fact="0.0566"/>
                  <dgm:constr type="h" for="ch" forName="Child4Accent1" refType="h" fact="0.1035"/>
                  <dgm:constr type="l" for="ch" forName="Child4Accent3" refType="w" fact="0.2998"/>
                  <dgm:constr type="t" for="ch" forName="Child4Accent3" refType="h" fact="0.9482"/>
                  <dgm:constr type="w" for="ch" forName="Child4Accent3" refType="w" fact="0.0283"/>
                  <dgm:constr type="h" for="ch" forName="Child4Accent3" refType="h" fact="0.0518"/>
                  <dgm:constr type="l" for="ch" forName="Child4Accent4" refType="w" fact="0.2415"/>
                  <dgm:constr type="t" for="ch" forName="Child4Accent4" refType="h" fact="0.9482"/>
                  <dgm:constr type="w" for="ch" forName="Child4Accent4" refType="w" fact="0.0283"/>
                  <dgm:constr type="h" for="ch" forName="Child4Accent4" refType="h" fact="0.0518"/>
                  <dgm:constr type="l" for="ch" forName="Child4Accent5" refType="w" fact="0.1833"/>
                  <dgm:constr type="t" for="ch" forName="Child4Accent5" refType="h" fact="0.9482"/>
                  <dgm:constr type="w" for="ch" forName="Child4Accent5" refType="w" fact="0.0283"/>
                  <dgm:constr type="h" for="ch" forName="Child4Accent5" refType="h" fact="0.0518"/>
                  <dgm:constr type="l" for="ch" forName="Child4Accent6" refType="w" fact="0.1251"/>
                  <dgm:constr type="t" for="ch" forName="Child4Accent6" refType="h" fact="0.9482"/>
                  <dgm:constr type="w" for="ch" forName="Child4Accent6" refType="w" fact="0.0283"/>
                  <dgm:constr type="h" for="ch" forName="Child4Accent6" refType="h" fact="0.0518"/>
                  <dgm:constr type="l" for="ch" forName="Child4Accent7" refType="w" fact="0.0668"/>
                  <dgm:constr type="t" for="ch" forName="Child4Accent7" refType="h" fact="0.9482"/>
                  <dgm:constr type="w" for="ch" forName="Child4Accent7" refType="w" fact="0.0283"/>
                  <dgm:constr type="h" for="ch" forName="Child4Accent7" refType="h" fact="0.0518"/>
                  <dgm:constr type="l" for="ch" forName="Child4Accent8" refType="w" fact="0.0086"/>
                  <dgm:constr type="t" for="ch" forName="Child4Accent8" refType="h" fact="0.9482"/>
                  <dgm:constr type="w" for="ch" forName="Child4Accent8" refType="w" fact="0.0283"/>
                  <dgm:constr type="h" for="ch" forName="Child4Accent8" refType="h" fact="0.0518"/>
                  <dgm:constr type="l" for="ch" forName="Child2Accent1" refType="w" fact="0.3158"/>
                  <dgm:constr type="t" for="ch" forName="Child2Accent1" refType="h" fact="0.3725"/>
                  <dgm:constr type="w" for="ch" forName="Child2Accent1" refType="w" fact="0.0566"/>
                  <dgm:constr type="h" for="ch" forName="Child2Accent1" refType="h" fact="0.1035"/>
                  <dgm:constr type="l" for="ch" forName="Child4Accent2" refType="w" fact="0.358"/>
                  <dgm:constr type="t" for="ch" forName="Child4Accent2" refType="h" fact="0.8993"/>
                  <dgm:constr type="w" for="ch" forName="Child4Accent2" refType="w" fact="0.0283"/>
                  <dgm:constr type="h" for="ch" forName="Child4Accent2" refType="h" fact="0.0518"/>
                  <dgm:constr type="l" for="ch" forName="Child1Accent2" refType="w" fact="0.3585"/>
                  <dgm:constr type="t" for="ch" forName="Child1Accent2" refType="h" fact="0.162"/>
                  <dgm:constr type="w" for="ch" forName="Child1Accent2" refType="w" fact="0.0283"/>
                  <dgm:constr type="h" for="ch" forName="Child1Accent2" refType="h" fact="0.0518"/>
                  <dgm:constr type="l" for="ch" forName="Child3Accent3" refType="w" fact="0.2151"/>
                  <dgm:constr type="t" for="ch" forName="Child3Accent3" refType="h" fact="0.6828"/>
                  <dgm:constr type="w" for="ch" forName="Child3Accent3" refType="w" fact="0.0283"/>
                  <dgm:constr type="h" for="ch" forName="Child3Accent3" refType="h" fact="0.0518"/>
                  <dgm:constr type="l" for="ch" forName="Child2Accent2" refType="w" fact="0.2689"/>
                  <dgm:constr type="t" for="ch" forName="Child2Accent2" refType="h" fact="0.3937"/>
                  <dgm:constr type="w" for="ch" forName="Child2Accent2" refType="w" fact="0.0283"/>
                  <dgm:constr type="h" for="ch" forName="Child2Accent2" refType="h" fact="0.0518"/>
                  <dgm:constr type="l" for="ch" forName="Child2Accent4" refType="w" fact="0.1614"/>
                  <dgm:constr type="t" for="ch" forName="Child2Accent4" refType="h" fact="0.3937"/>
                  <dgm:constr type="w" for="ch" forName="Child2Accent4" refType="w" fact="0.0283"/>
                  <dgm:constr type="h" for="ch" forName="Child2Accent4" refType="h" fact="0.0518"/>
                  <dgm:constr type="l" for="ch" forName="Child2Accent5" refType="w" fact="0.1077"/>
                  <dgm:constr type="t" for="ch" forName="Child2Accent5" refType="h" fact="0.3937"/>
                  <dgm:constr type="w" for="ch" forName="Child2Accent5" refType="w" fact="0.0283"/>
                  <dgm:constr type="h" for="ch" forName="Child2Accent5" refType="h" fact="0.0518"/>
                  <dgm:constr type="l" for="ch" forName="Child2Accent6" refType="w" fact="0.0539"/>
                  <dgm:constr type="t" for="ch" forName="Child2Accent6" refType="h" fact="0.3937"/>
                  <dgm:constr type="w" for="ch" forName="Child2Accent6" refType="w" fact="0.0283"/>
                  <dgm:constr type="h" for="ch" forName="Child2Accent6" refType="h" fact="0.0518"/>
                  <dgm:constr type="l" for="ch" forName="Child2Accent7" refType="w" fact="0.0002"/>
                  <dgm:constr type="t" for="ch" forName="Child2Accent7" refType="h" fact="0.3937"/>
                  <dgm:constr type="w" for="ch" forName="Child2Accent7" refType="w" fact="0.0283"/>
                  <dgm:constr type="h" for="ch" forName="Child2Accent7" refType="h" fact="0.0518"/>
                  <dgm:constr type="l" for="ch" forName="Child2Accent3" refType="w" fact="0.2151"/>
                  <dgm:constr type="t" for="ch" forName="Child2Accent3" refType="h" fact="0.3937"/>
                  <dgm:constr type="w" for="ch" forName="Child2Accent3" refType="w" fact="0.0283"/>
                  <dgm:constr type="h" for="ch" forName="Child2Accent3" refType="h" fact="0.0518"/>
                  <dgm:constr type="l" for="ch" forName="ParentAccent1" refType="w" fact="0.9717"/>
                  <dgm:constr type="t" for="ch" forName="ParentAccent1" refType="h" fact="0.5316"/>
                  <dgm:constr type="w" for="ch" forName="ParentAccent1" refType="w" fact="0.0283"/>
                  <dgm:constr type="h" for="ch" forName="ParentAccent1" refType="h" fact="0.0518"/>
                  <dgm:constr type="l" for="ch" forName="ParentAccent2" refType="w" fact="0.9199"/>
                  <dgm:constr type="t" for="ch" forName="ParentAccent2" refType="h" fact="0.5316"/>
                  <dgm:constr type="w" for="ch" forName="ParentAccent2" refType="w" fact="0.0283"/>
                  <dgm:constr type="h" for="ch" forName="ParentAccent2" refType="h" fact="0.0518"/>
                  <dgm:constr type="l" for="ch" forName="ParentAccent3" refType="w" fact="0.8682"/>
                  <dgm:constr type="t" for="ch" forName="ParentAccent3" refType="h" fact="0.5316"/>
                  <dgm:constr type="w" for="ch" forName="ParentAccent3" refType="w" fact="0.0283"/>
                  <dgm:constr type="h" for="ch" forName="ParentAccent3" refType="h" fact="0.0518"/>
                  <dgm:constr type="l" for="ch" forName="ParentAccent4" refType="w" fact="0.8164"/>
                  <dgm:constr type="t" for="ch" forName="ParentAccent4" refType="h" fact="0.5316"/>
                  <dgm:constr type="w" for="ch" forName="ParentAccent4" refType="w" fact="0.0283"/>
                  <dgm:constr type="h" for="ch" forName="ParentAccent4" refType="h" fact="0.0518"/>
                  <dgm:constr type="l" for="ch" forName="ParentAccent5" refType="w" fact="0.7646"/>
                  <dgm:constr type="t" for="ch" forName="ParentAccent5" refType="h" fact="0.5316"/>
                  <dgm:constr type="w" for="ch" forName="ParentAccent5" refType="w" fact="0.0283"/>
                  <dgm:constr type="h" for="ch" forName="ParentAccent5" refType="h" fact="0.0518"/>
                  <dgm:constr type="l" for="ch" forName="ParentAccent6" refType="w" fact="0.6846"/>
                  <dgm:constr type="t" for="ch" forName="ParentAccent6" refType="h" fact="0.5057"/>
                  <dgm:constr type="w" for="ch" forName="ParentAccent6" refType="w" fact="0.0566"/>
                  <dgm:constr type="h" for="ch" forName="ParentAccent6" refType="h" fact="0.1035"/>
                  <dgm:constr type="l" for="ch" forName="ParentAccent7" refType="w" fact="0.9256"/>
                  <dgm:constr type="t" for="ch" forName="ParentAccent7" refType="h" fact="0.4247"/>
                  <dgm:constr type="w" for="ch" forName="ParentAccent7" refType="w" fact="0.0283"/>
                  <dgm:constr type="h" for="ch" forName="ParentAccent7" refType="h" fact="0.0518"/>
                  <dgm:constr type="l" for="ch" forName="ParentAccent8" refType="w" fact="0.9256"/>
                  <dgm:constr type="t" for="ch" forName="ParentAccent8" refType="h" fact="0.6392"/>
                  <dgm:constr type="w" for="ch" forName="ParentAccent8" refType="w" fact="0.0283"/>
                  <dgm:constr type="h" for="ch" forName="ParentAccent8" refType="h" fact="0.0518"/>
                  <dgm:constr type="l" for="ch" forName="ParentAccent9" refType="w" fact="0.9509"/>
                  <dgm:constr type="t" for="ch" forName="ParentAccent9" refType="h" fact="0.4712"/>
                  <dgm:constr type="w" for="ch" forName="ParentAccent9" refType="w" fact="0.0283"/>
                  <dgm:constr type="h" for="ch" forName="ParentAccent9" refType="h" fact="0.0518"/>
                  <dgm:constr type="l" for="ch" forName="ParentAccent10" refType="w" fact="0.9525"/>
                  <dgm:constr type="t" for="ch" forName="ParentAccent10" refType="h" fact="0.593"/>
                  <dgm:constr type="w" for="ch" forName="ParentAccent10" refType="w" fact="0.0283"/>
                  <dgm:constr type="h" for="ch" forName="ParentAccent10" refType="h" fact="0.0518"/>
                  <dgm:constr type="l" for="ch" forName="Child4" refType="w" fact="0.0081"/>
                  <dgm:constr type="t" for="ch" forName="Child4" refType="h" fact="0.8184"/>
                  <dgm:constr type="w" for="ch" forName="Child4" refType="w" fact="0.3192"/>
                  <dgm:constr type="h" for="ch" forName="Child4" refType="h" fact="0.1294"/>
                  <dgm:constr type="l" for="ch" forName="Child3" refType="w" fact="0"/>
                  <dgm:constr type="t" for="ch" forName="Child3" refType="h" fact="0.5547"/>
                  <dgm:constr type="w" for="ch" forName="Child3" refType="w" fact="0.297"/>
                  <dgm:constr type="h" for="ch" forName="Child3" refType="h" fact="0.1294"/>
                  <dgm:constr type="l" for="ch" forName="Child2" refType="w" fact="0"/>
                  <dgm:constr type="t" for="ch" forName="Child2" refType="h" fact="0.2662"/>
                  <dgm:constr type="w" for="ch" forName="Child2" refType="w" fact="0.297"/>
                  <dgm:constr type="h" for="ch" forName="Child2" refType="h" fact="0.1294"/>
                  <dgm:constr type="l" for="ch" forName="Child1" refType="w" fact="0.0081"/>
                  <dgm:constr type="t" for="ch" forName="Child1" refType="h" fact="0"/>
                  <dgm:constr type="w" for="ch" forName="Child1" refType="w" fact="0.3192"/>
                  <dgm:constr type="h" for="ch" forName="Child1" refType="h" fact="0.1294"/>
                </dgm:constrLst>
              </dgm:if>
              <dgm:else name="Name12">
                <dgm:alg type="composite">
                  <dgm:param type="ar" val="1.3278"/>
                </dgm:alg>
                <dgm:constrLst>
                  <dgm:constr type="l" for="ch" forName="Child2Accent1" refType="w" fact="0.3436"/>
                  <dgm:constr type="t" for="ch" forName="Child2Accent1" refType="h" fact="0.3184"/>
                  <dgm:constr type="w" for="ch" forName="Child2Accent1" refType="w" fact="0.0574"/>
                  <dgm:constr type="h" for="ch" forName="Child2Accent1" refType="h" fact="0.0763"/>
                  <dgm:constr type="l" for="ch" forName="Child2Accent2" refType="w" fact="0.3068"/>
                  <dgm:constr type="t" for="ch" forName="Child2Accent2" refType="h" fact="0.2781"/>
                  <dgm:constr type="w" for="ch" forName="Child2Accent2" refType="w" fact="0.0287"/>
                  <dgm:constr type="h" for="ch" forName="Child2Accent2" refType="h" fact="0.0381"/>
                  <dgm:constr type="l" for="ch" forName="Child2Accent3" refType="w" fact="0.2455"/>
                  <dgm:constr type="t" for="ch" forName="Child2Accent3" refType="h" fact="0.2781"/>
                  <dgm:constr type="w" for="ch" forName="Child2Accent3" refType="w" fact="0.0287"/>
                  <dgm:constr type="h" for="ch" forName="Child2Accent3" refType="h" fact="0.0381"/>
                  <dgm:constr type="l" for="ch" forName="Child2Accent4" refType="w" fact="0.1842"/>
                  <dgm:constr type="t" for="ch" forName="Child2Accent4" refType="h" fact="0.2781"/>
                  <dgm:constr type="w" for="ch" forName="Child2Accent4" refType="w" fact="0.0287"/>
                  <dgm:constr type="h" for="ch" forName="Child2Accent4" refType="h" fact="0.0381"/>
                  <dgm:constr type="l" for="ch" forName="Child2Accent5" refType="w" fact="0.1229"/>
                  <dgm:constr type="t" for="ch" forName="Child2Accent5" refType="h" fact="0.2781"/>
                  <dgm:constr type="w" for="ch" forName="Child2Accent5" refType="w" fact="0.0287"/>
                  <dgm:constr type="h" for="ch" forName="Child2Accent5" refType="h" fact="0.0381"/>
                  <dgm:constr type="l" for="ch" forName="Child3Accent1" refType="w" fact="0.284"/>
                  <dgm:constr type="t" for="ch" forName="Child3Accent1" refType="h" fact="0.5061"/>
                  <dgm:constr type="w" for="ch" forName="Child3Accent1" refType="w" fact="0.0574"/>
                  <dgm:constr type="h" for="ch" forName="Child3Accent1" refType="h" fact="0.0763"/>
                  <dgm:constr type="l" for="ch" forName="Child3Accent2" refType="w" fact="0.2272"/>
                  <dgm:constr type="t" for="ch" forName="Child3Accent2" refType="h" fact="0.5252"/>
                  <dgm:constr type="w" for="ch" forName="Child3Accent2" refType="w" fact="0.0287"/>
                  <dgm:constr type="h" for="ch" forName="Child3Accent2" refType="h" fact="0.0381"/>
                  <dgm:constr type="l" for="ch" forName="Child3Accent3" refType="w" fact="0.1705"/>
                  <dgm:constr type="t" for="ch" forName="Child3Accent3" refType="h" fact="0.5252"/>
                  <dgm:constr type="w" for="ch" forName="Child3Accent3" refType="w" fact="0.0287"/>
                  <dgm:constr type="h" for="ch" forName="Child3Accent3" refType="h" fact="0.0381"/>
                  <dgm:constr type="l" for="ch" forName="Child3Accent4" refType="w" fact="0.1137"/>
                  <dgm:constr type="t" for="ch" forName="Child3Accent4" refType="h" fact="0.5252"/>
                  <dgm:constr type="w" for="ch" forName="Child3Accent4" refType="w" fact="0.0287"/>
                  <dgm:constr type="h" for="ch" forName="Child3Accent4" refType="h" fact="0.0381"/>
                  <dgm:constr type="l" for="ch" forName="Child2Accent6" refType="w" fact="0.0615"/>
                  <dgm:constr type="t" for="ch" forName="Child2Accent6" refType="h" fact="0.2781"/>
                  <dgm:constr type="w" for="ch" forName="Child2Accent6" refType="w" fact="0.0287"/>
                  <dgm:constr type="h" for="ch" forName="Child2Accent6" refType="h" fact="0.0381"/>
                  <dgm:constr type="l" for="ch" forName="Child3Accent5" refType="w" fact="0.057"/>
                  <dgm:constr type="t" for="ch" forName="Child3Accent5" refType="h" fact="0.5252"/>
                  <dgm:constr type="w" for="ch" forName="Child3Accent5" refType="w" fact="0.0287"/>
                  <dgm:constr type="h" for="ch" forName="Child3Accent5" refType="h" fact="0.0381"/>
                  <dgm:constr type="l" for="ch" forName="Child2Accent7" refType="w" fact="0.0002"/>
                  <dgm:constr type="t" for="ch" forName="Child2Accent7" refType="h" fact="0.2781"/>
                  <dgm:constr type="w" for="ch" forName="Child2Accent7" refType="w" fact="0.0287"/>
                  <dgm:constr type="h" for="ch" forName="Child2Accent7" refType="h" fact="0.0381"/>
                  <dgm:constr type="l" for="ch" forName="Child3Accent6" refType="w" fact="0.0002"/>
                  <dgm:constr type="t" for="ch" forName="Child3Accent6" refType="h" fact="0.5252"/>
                  <dgm:constr type="w" for="ch" forName="Child3Accent6" refType="w" fact="0.0287"/>
                  <dgm:constr type="h" for="ch" forName="Child3Accent6" refType="h" fact="0.0381"/>
                  <dgm:constr type="l" for="ch" forName="Child3Accent7" refType="w" fact="0"/>
                  <dgm:constr type="t" for="ch" forName="Child3Accent7" refType="h" fact="0"/>
                  <dgm:constr type="w" for="ch" forName="Child3Accent7" refType="w" fact="0"/>
                  <dgm:constr type="h" for="ch" forName="Child3Accent7" refType="h" fact="0"/>
                  <dgm:constr type="l" for="ch" forName="Child4Accent1" refType="w" fact="0.3436"/>
                  <dgm:constr type="t" for="ch" forName="Child4Accent1" refType="h" fact="0.6908"/>
                  <dgm:constr type="w" for="ch" forName="Child4Accent1" refType="w" fact="0.0574"/>
                  <dgm:constr type="h" for="ch" forName="Child4Accent1" refType="h" fact="0.0763"/>
                  <dgm:constr type="l" for="ch" forName="Child4Accent2" refType="w" fact="0.3068"/>
                  <dgm:constr type="t" for="ch" forName="Child4Accent2" refType="h" fact="0.7684"/>
                  <dgm:constr type="w" for="ch" forName="Child4Accent2" refType="w" fact="0.0287"/>
                  <dgm:constr type="h" for="ch" forName="Child4Accent2" refType="h" fact="0.0381"/>
                  <dgm:constr type="l" for="ch" forName="Child4Accent3" refType="w" fact="0.2455"/>
                  <dgm:constr type="t" for="ch" forName="Child4Accent3" refType="h" fact="0.7684"/>
                  <dgm:constr type="w" for="ch" forName="Child4Accent3" refType="w" fact="0.0287"/>
                  <dgm:constr type="h" for="ch" forName="Child4Accent3" refType="h" fact="0.0381"/>
                  <dgm:constr type="l" for="ch" forName="Child4Accent4" refType="w" fact="0.1842"/>
                  <dgm:constr type="t" for="ch" forName="Child4Accent4" refType="h" fact="0.7684"/>
                  <dgm:constr type="w" for="ch" forName="Child4Accent4" refType="w" fact="0.0287"/>
                  <dgm:constr type="h" for="ch" forName="Child4Accent4" refType="h" fact="0.0381"/>
                  <dgm:constr type="l" for="ch" forName="Child4Accent5" refType="w" fact="0.1229"/>
                  <dgm:constr type="t" for="ch" forName="Child4Accent5" refType="h" fact="0.7684"/>
                  <dgm:constr type="w" for="ch" forName="Child4Accent5" refType="w" fact="0.0287"/>
                  <dgm:constr type="h" for="ch" forName="Child4Accent5" refType="h" fact="0.0381"/>
                  <dgm:constr type="l" for="ch" forName="Child4Accent6" refType="w" fact="0.0615"/>
                  <dgm:constr type="t" for="ch" forName="Child4Accent6" refType="h" fact="0.7684"/>
                  <dgm:constr type="w" for="ch" forName="Child4Accent6" refType="w" fact="0.0287"/>
                  <dgm:constr type="h" for="ch" forName="Child4Accent6" refType="h" fact="0.0381"/>
                  <dgm:constr type="l" for="ch" forName="Child4Accent7" refType="w" fact="0.0002"/>
                  <dgm:constr type="t" for="ch" forName="Child4Accent7" refType="h" fact="0.7684"/>
                  <dgm:constr type="w" for="ch" forName="Child4Accent7" refType="w" fact="0.0287"/>
                  <dgm:constr type="h" for="ch" forName="Child4Accent7" refType="h" fact="0.0381"/>
                  <dgm:constr type="l" for="ch" forName="Child4Accent8" refType="w" fact="0"/>
                  <dgm:constr type="t" for="ch" forName="Child4Accent8" refType="h" fact="0"/>
                  <dgm:constr type="w" for="ch" forName="Child4Accent8" refType="w" fact="0"/>
                  <dgm:constr type="h" for="ch" forName="Child4Accent8" refType="h" fact="0"/>
                  <dgm:constr type="l" for="ch" forName="ParentAccent1" refType="w" fact="0.9713"/>
                  <dgm:constr type="t" for="ch" forName="ParentAccent1" refType="h" fact="0.5252"/>
                  <dgm:constr type="w" for="ch" forName="ParentAccent1" refType="w" fact="0.0287"/>
                  <dgm:constr type="h" for="ch" forName="ParentAccent1" refType="h" fact="0.0381"/>
                  <dgm:constr type="l" for="ch" forName="ParentAccent2" refType="w" fact="0.9187"/>
                  <dgm:constr type="t" for="ch" forName="ParentAccent2" refType="h" fact="0.5252"/>
                  <dgm:constr type="w" for="ch" forName="ParentAccent2" refType="w" fact="0.0287"/>
                  <dgm:constr type="h" for="ch" forName="ParentAccent2" refType="h" fact="0.0381"/>
                  <dgm:constr type="l" for="ch" forName="ParentAccent3" refType="w" fact="0.8661"/>
                  <dgm:constr type="t" for="ch" forName="ParentAccent3" refType="h" fact="0.5252"/>
                  <dgm:constr type="w" for="ch" forName="ParentAccent3" refType="w" fact="0.0287"/>
                  <dgm:constr type="h" for="ch" forName="ParentAccent3" refType="h" fact="0.0381"/>
                  <dgm:constr type="l" for="ch" forName="ParentAccent4" refType="w" fact="0.8136"/>
                  <dgm:constr type="t" for="ch" forName="ParentAccent4" refType="h" fact="0.5252"/>
                  <dgm:constr type="w" for="ch" forName="ParentAccent4" refType="w" fact="0.0287"/>
                  <dgm:constr type="h" for="ch" forName="ParentAccent4" refType="h" fact="0.0381"/>
                  <dgm:constr type="l" for="ch" forName="ParentAccent5" refType="w" fact="0.761"/>
                  <dgm:constr type="t" for="ch" forName="ParentAccent5" refType="h" fact="0.5252"/>
                  <dgm:constr type="w" for="ch" forName="ParentAccent5" refType="w" fact="0.0287"/>
                  <dgm:constr type="h" for="ch" forName="ParentAccent5" refType="h" fact="0.0381"/>
                  <dgm:constr type="l" for="ch" forName="ParentAccent6" refType="w" fact="0.6797"/>
                  <dgm:constr type="t" for="ch" forName="ParentAccent6" refType="h" fact="0.5061"/>
                  <dgm:constr type="w" for="ch" forName="ParentAccent6" refType="w" fact="0.0574"/>
                  <dgm:constr type="h" for="ch" forName="ParentAccent6" refType="h" fact="0.0763"/>
                  <dgm:constr type="l" for="ch" forName="ParentAccent7" refType="w" fact="0.9245"/>
                  <dgm:constr type="t" for="ch" forName="ParentAccent7" refType="h" fact="0.4464"/>
                  <dgm:constr type="w" for="ch" forName="ParentAccent7" refType="w" fact="0.0287"/>
                  <dgm:constr type="h" for="ch" forName="ParentAccent7" refType="h" fact="0.0381"/>
                  <dgm:constr type="l" for="ch" forName="ParentAccent8" refType="w" fact="0.9245"/>
                  <dgm:constr type="t" for="ch" forName="ParentAccent8" refType="h" fact="0.6045"/>
                  <dgm:constr type="w" for="ch" forName="ParentAccent8" refType="w" fact="0.0287"/>
                  <dgm:constr type="h" for="ch" forName="ParentAccent8" refType="h" fact="0.0381"/>
                  <dgm:constr type="l" for="ch" forName="ParentAccent9" refType="w" fact="0.9501"/>
                  <dgm:constr type="t" for="ch" forName="ParentAccent9" refType="h" fact="0.4807"/>
                  <dgm:constr type="w" for="ch" forName="ParentAccent9" refType="w" fact="0.0287"/>
                  <dgm:constr type="h" for="ch" forName="ParentAccent9" refType="h" fact="0.0381"/>
                  <dgm:constr type="l" for="ch" forName="ParentAccent10" refType="w" fact="0.9518"/>
                  <dgm:constr type="t" for="ch" forName="ParentAccent10" refType="h" fact="0.5705"/>
                  <dgm:constr type="w" for="ch" forName="ParentAccent10" refType="w" fact="0.0287"/>
                  <dgm:constr type="h" for="ch" forName="ParentAccent10" refType="h" fact="0.0381"/>
                  <dgm:constr type="l" for="ch" forName="Child1Accent1" refType="w" fact="0.4819"/>
                  <dgm:constr type="t" for="ch" forName="Child1Accent1" refType="h" fact="0.2457"/>
                  <dgm:constr type="w" for="ch" forName="Child1Accent1" refType="w" fact="0.0574"/>
                  <dgm:constr type="h" for="ch" forName="Child1Accent1" refType="h" fact="0.0763"/>
                  <dgm:constr type="l" for="ch" forName="Child1Accent4" refType="w" fact="0.3653"/>
                  <dgm:constr type="t" for="ch" forName="Child1Accent4" refType="h" fact="0.097"/>
                  <dgm:constr type="w" for="ch" forName="Child1Accent4" refType="w" fact="0.0287"/>
                  <dgm:constr type="h" for="ch" forName="Child1Accent4" refType="h" fact="0.0381"/>
                  <dgm:constr type="l" for="ch" forName="Child1Accent5" refType="w" fact="0.304"/>
                  <dgm:constr type="t" for="ch" forName="Child1Accent5" refType="h" fact="0.097"/>
                  <dgm:constr type="w" for="ch" forName="Child1Accent5" refType="w" fact="0.0287"/>
                  <dgm:constr type="h" for="ch" forName="Child1Accent5" refType="h" fact="0.0381"/>
                  <dgm:constr type="l" for="ch" forName="Child1Accent6" refType="w" fact="0.2426"/>
                  <dgm:constr type="t" for="ch" forName="Child1Accent6" refType="h" fact="0.097"/>
                  <dgm:constr type="w" for="ch" forName="Child1Accent6" refType="w" fact="0.0287"/>
                  <dgm:constr type="h" for="ch" forName="Child1Accent6" refType="h" fact="0.0381"/>
                  <dgm:constr type="l" for="ch" forName="Child1Accent7" refType="w" fact="0.1813"/>
                  <dgm:constr type="t" for="ch" forName="Child1Accent7" refType="h" fact="0.097"/>
                  <dgm:constr type="w" for="ch" forName="Child1Accent7" refType="w" fact="0.0287"/>
                  <dgm:constr type="h" for="ch" forName="Child1Accent7" refType="h" fact="0.0381"/>
                  <dgm:constr type="l" for="ch" forName="Child1Accent8" refType="w" fact="0.12"/>
                  <dgm:constr type="t" for="ch" forName="Child1Accent8" refType="h" fact="0.097"/>
                  <dgm:constr type="w" for="ch" forName="Child1Accent8" refType="w" fact="0.0287"/>
                  <dgm:constr type="h" for="ch" forName="Child1Accent8" refType="h" fact="0.0381"/>
                  <dgm:constr type="l" for="ch" forName="Child1Accent9" refType="w" fact="0.0587"/>
                  <dgm:constr type="t" for="ch" forName="Child1Accent9" refType="h" fact="0.097"/>
                  <dgm:constr type="w" for="ch" forName="Child1Accent9" refType="w" fact="0.0287"/>
                  <dgm:constr type="h" for="ch" forName="Child1Accent9" refType="h" fact="0.0381"/>
                  <dgm:constr type="l" for="ch" forName="Child5Accent1" refType="w" fact="0.4819"/>
                  <dgm:constr type="t" for="ch" forName="Child5Accent1" refType="h" fact="0.7601"/>
                  <dgm:constr type="w" for="ch" forName="Child5Accent1" refType="w" fact="0.0574"/>
                  <dgm:constr type="h" for="ch" forName="Child5Accent1" refType="h" fact="0.0763"/>
                  <dgm:constr type="l" for="ch" forName="Child5Accent4" refType="w" fact="0.3653"/>
                  <dgm:constr type="t" for="ch" forName="Child5Accent4" refType="h" fact="0.9619"/>
                  <dgm:constr type="w" for="ch" forName="Child5Accent4" refType="w" fact="0.0287"/>
                  <dgm:constr type="h" for="ch" forName="Child5Accent4" refType="h" fact="0.0381"/>
                  <dgm:constr type="l" for="ch" forName="Child5Accent5" refType="w" fact="0.304"/>
                  <dgm:constr type="t" for="ch" forName="Child5Accent5" refType="h" fact="0.9619"/>
                  <dgm:constr type="w" for="ch" forName="Child5Accent5" refType="w" fact="0.0287"/>
                  <dgm:constr type="h" for="ch" forName="Child5Accent5" refType="h" fact="0.0381"/>
                  <dgm:constr type="l" for="ch" forName="Child5Accent6" refType="w" fact="0.2426"/>
                  <dgm:constr type="t" for="ch" forName="Child5Accent6" refType="h" fact="0.9619"/>
                  <dgm:constr type="w" for="ch" forName="Child5Accent6" refType="w" fact="0.0287"/>
                  <dgm:constr type="h" for="ch" forName="Child5Accent6" refType="h" fact="0.0381"/>
                  <dgm:constr type="l" for="ch" forName="Child5Accent7" refType="w" fact="0.1813"/>
                  <dgm:constr type="t" for="ch" forName="Child5Accent7" refType="h" fact="0.9619"/>
                  <dgm:constr type="w" for="ch" forName="Child5Accent7" refType="w" fact="0.0287"/>
                  <dgm:constr type="h" for="ch" forName="Child5Accent7" refType="h" fact="0.0381"/>
                  <dgm:constr type="l" for="ch" forName="Child5Accent8" refType="w" fact="0.12"/>
                  <dgm:constr type="t" for="ch" forName="Child5Accent8" refType="h" fact="0.9619"/>
                  <dgm:constr type="w" for="ch" forName="Child5Accent8" refType="w" fact="0.0287"/>
                  <dgm:constr type="h" for="ch" forName="Child5Accent8" refType="h" fact="0.0381"/>
                  <dgm:constr type="l" for="ch" forName="Child5Accent9" refType="w" fact="0.0587"/>
                  <dgm:constr type="t" for="ch" forName="Child5Accent9" refType="h" fact="0.9619"/>
                  <dgm:constr type="w" for="ch" forName="Child5Accent9" refType="w" fact="0.0287"/>
                  <dgm:constr type="h" for="ch" forName="Child5Accent9" refType="h" fact="0.0381"/>
                  <dgm:constr type="l" for="ch" forName="Child5Accent2" refType="w" fact="0.453"/>
                  <dgm:constr type="t" for="ch" forName="Child5Accent2" refType="h" fact="0.8375"/>
                  <dgm:constr type="w" for="ch" forName="Child5Accent2" refType="w" fact="0.0287"/>
                  <dgm:constr type="h" for="ch" forName="Child5Accent2" refType="h" fact="0.0381"/>
                  <dgm:constr type="l" for="ch" forName="Child5Accent3" refType="w" fact="0.4118"/>
                  <dgm:constr type="t" for="ch" forName="Child5Accent3" refType="h" fact="0.8991"/>
                  <dgm:constr type="w" for="ch" forName="Child5Accent3" refType="w" fact="0.0287"/>
                  <dgm:constr type="h" for="ch" forName="Child5Accent3" refType="h" fact="0.0381"/>
                  <dgm:constr type="l" for="ch" forName="Child1Accent2" refType="w" fact="0.4458"/>
                  <dgm:constr type="t" for="ch" forName="Child1Accent2" refType="h" fact="0.2004"/>
                  <dgm:constr type="w" for="ch" forName="Child1Accent2" refType="w" fact="0.0287"/>
                  <dgm:constr type="h" for="ch" forName="Child1Accent2" refType="h" fact="0.0381"/>
                  <dgm:constr type="l" for="ch" forName="Child1Accent3" refType="w" fact="0.4054"/>
                  <dgm:constr type="t" for="ch" forName="Child1Accent3" refType="h" fact="0.1445"/>
                  <dgm:constr type="w" for="ch" forName="Child1Accent3" refType="w" fact="0.0287"/>
                  <dgm:constr type="h" for="ch" forName="Child1Accent3" refType="h" fact="0.0381"/>
                  <dgm:constr type="l" for="ch" forName="Child5" refType="w" fact="0.0581"/>
                  <dgm:constr type="t" for="ch" forName="Child5" refType="h" fact="0.8635"/>
                  <dgm:constr type="w" for="ch" forName="Child5" refType="w" fact="0.3364"/>
                  <dgm:constr type="h" for="ch" forName="Child5" refType="h" fact="0.0981"/>
                  <dgm:constr type="l" for="ch" forName="Child4" refType="w" fact="0"/>
                  <dgm:constr type="t" for="ch" forName="Child4" refType="h" fact="0.6701"/>
                  <dgm:constr type="w" for="ch" forName="Child4" refType="w" fact="0.3364"/>
                  <dgm:constr type="h" for="ch" forName="Child4" refType="h" fact="0.0981"/>
                  <dgm:constr type="l" for="ch" forName="Child3" refType="w" fact="0"/>
                  <dgm:constr type="t" for="ch" forName="Child3" refType="h" fact="0.4276"/>
                  <dgm:constr type="w" for="ch" forName="Child3" refType="w" fact="0.2544"/>
                  <dgm:constr type="h" for="ch" forName="Child3" refType="h" fact="0.0981"/>
                  <dgm:constr type="l" for="ch" forName="Child2" refType="w" fact="0"/>
                  <dgm:constr type="t" for="ch" forName="Child2" refType="h" fact="0.1798"/>
                  <dgm:constr type="w" for="ch" forName="Child2" refType="w" fact="0.3364"/>
                  <dgm:constr type="h" for="ch" forName="Child2" refType="h" fact="0.0981"/>
                  <dgm:constr type="l" for="ch" forName="Child1" refType="w" fact="0.0581"/>
                  <dgm:constr type="t" for="ch" forName="Child1" refType="h" fact="0"/>
                  <dgm:constr type="w" for="ch" forName="Child1" refType="w" fact="0.3364"/>
                  <dgm:constr type="h" for="ch" forName="Child1" refType="h" fact="0.0981"/>
                  <dgm:constr type="l" for="ch" forName="Parent" refType="w" fact="0.3653"/>
                  <dgm:constr type="t" for="ch" forName="Parent" refType="h" fact="0.3513"/>
                  <dgm:constr type="w" for="ch" forName="Parent" refType="w" fact="0.2906"/>
                  <dgm:constr type="h" for="ch" forName="Parent" refType="h" fact="0.3859"/>
                </dgm:constrLst>
              </dgm:else>
            </dgm:choose>
          </dgm:if>
          <dgm:else name="Name13">
            <dgm:choose name="Name14">
              <dgm:if name="Name15" axis="ch" ptType="node" func="cnt" op="equ" val="0">
                <dgm:alg type="composite">
                  <dgm:param type="ar" val="2.1059"/>
                </dgm:alg>
                <dgm:constrLst>
                  <dgm:constr type="r" for="ch" forName="Parent" refType="w"/>
                  <dgm:constr type="t" for="ch" forName="Parent" refType="h" fact="0"/>
                  <dgm:constr type="w" for="ch" forName="Parent" refType="w" fact="0.4749"/>
                  <dgm:constr type="h" for="ch" forName="Parent" refType="h"/>
                  <dgm:constr type="r" for="ch" forName="ParentAccent1" refType="w" fact="0.0469"/>
                  <dgm:constr type="t" for="ch" forName="ParentAccent1" refType="h" fact="0.4506"/>
                  <dgm:constr type="w" for="ch" forName="ParentAccent1" refType="w" fact="0.0469"/>
                  <dgm:constr type="h" for="ch" forName="ParentAccent1" refType="h" fact="0.0988"/>
                  <dgm:constr type="r" for="ch" forName="ParentAccent2" refType="w" fact="0.1266"/>
                  <dgm:constr type="t" for="ch" forName="ParentAccent2" refType="h" fact="0.4506"/>
                  <dgm:constr type="w" for="ch" forName="ParentAccent2" refType="w" fact="0.0469"/>
                  <dgm:constr type="h" for="ch" forName="ParentAccent2" refType="h" fact="0.0988"/>
                  <dgm:constr type="r" for="ch" forName="ParentAccent3" refType="w" fact="0.2063"/>
                  <dgm:constr type="t" for="ch" forName="ParentAccent3" refType="h" fact="0.4506"/>
                  <dgm:constr type="w" for="ch" forName="ParentAccent3" refType="w" fact="0.0469"/>
                  <dgm:constr type="h" for="ch" forName="ParentAccent3" refType="h" fact="0.0988"/>
                  <dgm:constr type="r" for="ch" forName="ParentAccent4" refType="w" fact="0.286"/>
                  <dgm:constr type="t" for="ch" forName="ParentAccent4" refType="h" fact="0.4506"/>
                  <dgm:constr type="w" for="ch" forName="ParentAccent4" refType="w" fact="0.0469"/>
                  <dgm:constr type="h" for="ch" forName="ParentAccent4" refType="h" fact="0.0988"/>
                  <dgm:constr type="r" for="ch" forName="ParentAccent5" refType="w" fact="0.3657"/>
                  <dgm:constr type="t" for="ch" forName="ParentAccent5" refType="h" fact="0.4506"/>
                  <dgm:constr type="w" for="ch" forName="ParentAccent5" refType="w" fact="0.0469"/>
                  <dgm:constr type="h" for="ch" forName="ParentAccent5" refType="h" fact="0.0988"/>
                  <dgm:constr type="r" for="ch" forName="ParentAccent6" refType="w" fact="0.4924"/>
                  <dgm:constr type="t" for="ch" forName="ParentAccent6" refType="h" fact="0.4012"/>
                  <dgm:constr type="w" for="ch" forName="ParentAccent6" refType="w" fact="0.0939"/>
                  <dgm:constr type="h" for="ch" forName="ParentAccent6" refType="h" fact="0.1976"/>
                  <dgm:constr type="r" for="ch" forName="ParentAccent7" refType="w" fact="0.1234"/>
                  <dgm:constr type="t" for="ch" forName="ParentAccent7" refType="h" fact="0.2465"/>
                  <dgm:constr type="w" for="ch" forName="ParentAccent7" refType="w" fact="0.0469"/>
                  <dgm:constr type="h" for="ch" forName="ParentAccent7" refType="h" fact="0.0988"/>
                  <dgm:constr type="r" for="ch" forName="ParentAccent8" refType="w" fact="0.1234"/>
                  <dgm:constr type="t" for="ch" forName="ParentAccent8" refType="h" fact="0.6562"/>
                  <dgm:constr type="w" for="ch" forName="ParentAccent8" refType="w" fact="0.0469"/>
                  <dgm:constr type="h" for="ch" forName="ParentAccent8" refType="h" fact="0.0988"/>
                  <dgm:constr type="r" for="ch" forName="ParentAccent9" refType="w" fact="0.0815"/>
                  <dgm:constr type="t" for="ch" forName="ParentAccent9" refType="h" fact="0.3353"/>
                  <dgm:constr type="w" for="ch" forName="ParentAccent9" refType="w" fact="0.0469"/>
                  <dgm:constr type="h" for="ch" forName="ParentAccent9" refType="h" fact="0.0988"/>
                  <dgm:constr type="r" for="ch" forName="ParentAccent10" refType="w" fact="0.0787"/>
                  <dgm:constr type="t" for="ch" forName="ParentAccent10" refType="h" fact="0.5679"/>
                  <dgm:constr type="w" for="ch" forName="ParentAccent10" refType="w" fact="0.0469"/>
                  <dgm:constr type="h" for="ch" forName="ParentAccent10" refType="h" fact="0.0988"/>
                </dgm:constrLst>
              </dgm:if>
              <dgm:if name="Name16" axis="ch" ptType="node" func="cnt" op="equ" val="1">
                <dgm:alg type="composite">
                  <dgm:param type="ar" val="3.4411"/>
                </dgm:alg>
                <dgm:constrLst>
                  <dgm:constr type="primFontSz" for="des" forName="Child1" val="65"/>
                  <dgm:constr type="primFontSz" for="des" forName="Child1" refType="primFontSz" refFor="des" refForName="Parent" op="lte"/>
                  <dgm:constr type="r" for="ch" forName="Child1Accent1" refType="w" fact="0.716"/>
                  <dgm:constr type="t" for="ch" forName="Child1Accent1" refType="h" fact="0.4012"/>
                  <dgm:constr type="w" for="ch" forName="Child1Accent1" refType="w" fact="0.0574"/>
                  <dgm:constr type="h" for="ch" forName="Child1Accent1" refType="h" fact="0.1976"/>
                  <dgm:constr type="r" for="ch" forName="Child1Accent2" refType="w" fact="0.7728"/>
                  <dgm:constr type="t" for="ch" forName="Child1Accent2" refType="h" fact="0.4506"/>
                  <dgm:constr type="w" for="ch" forName="Child1Accent2" refType="w" fact="0.0287"/>
                  <dgm:constr type="h" for="ch" forName="Child1Accent2" refType="h" fact="0.0988"/>
                  <dgm:constr type="r" for="ch" forName="Child1Accent3" refType="w" fact="0.8295"/>
                  <dgm:constr type="t" for="ch" forName="Child1Accent3" refType="h" fact="0.4506"/>
                  <dgm:constr type="w" for="ch" forName="Child1Accent3" refType="w" fact="0.0287"/>
                  <dgm:constr type="h" for="ch" forName="Child1Accent3" refType="h" fact="0.0988"/>
                  <dgm:constr type="r" for="ch" forName="Child1Accent4" refType="w" fact="0.8863"/>
                  <dgm:constr type="t" for="ch" forName="Child1Accent4" refType="h" fact="0.4506"/>
                  <dgm:constr type="w" for="ch" forName="Child1Accent4" refType="w" fact="0.0287"/>
                  <dgm:constr type="h" for="ch" forName="Child1Accent4" refType="h" fact="0.0988"/>
                  <dgm:constr type="r" for="ch" forName="Child1Accent5" refType="w" fact="0.943"/>
                  <dgm:constr type="t" for="ch" forName="Child1Accent5" refType="h" fact="0.4506"/>
                  <dgm:constr type="w" for="ch" forName="Child1Accent5" refType="w" fact="0.0287"/>
                  <dgm:constr type="h" for="ch" forName="Child1Accent5" refType="h" fact="0.0988"/>
                  <dgm:constr type="r" for="ch" forName="Child1Accent6" refType="w" fact="0.9998"/>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ParentAccent1" refType="w" fact="0.0287"/>
                  <dgm:constr type="t" for="ch" forName="ParentAccent1" refType="h" fact="0.4506"/>
                  <dgm:constr type="w" for="ch" forName="ParentAccent1" refType="w" fact="0.0287"/>
                  <dgm:constr type="h" for="ch" forName="ParentAccent1" refType="h" fact="0.0988"/>
                  <dgm:constr type="r" for="ch" forName="ParentAccent2" refType="w" fact="0.0813"/>
                  <dgm:constr type="t" for="ch" forName="ParentAccent2" refType="h" fact="0.4506"/>
                  <dgm:constr type="w" for="ch" forName="ParentAccent2" refType="w" fact="0.0287"/>
                  <dgm:constr type="h" for="ch" forName="ParentAccent2" refType="h" fact="0.0988"/>
                  <dgm:constr type="r" for="ch" forName="ParentAccent3" refType="w" fact="0.1339"/>
                  <dgm:constr type="t" for="ch" forName="ParentAccent3" refType="h" fact="0.4506"/>
                  <dgm:constr type="w" for="ch" forName="ParentAccent3" refType="w" fact="0.0287"/>
                  <dgm:constr type="h" for="ch" forName="ParentAccent3" refType="h" fact="0.0988"/>
                  <dgm:constr type="r" for="ch" forName="ParentAccent4" refType="w" fact="0.1864"/>
                  <dgm:constr type="t" for="ch" forName="ParentAccent4" refType="h" fact="0.4506"/>
                  <dgm:constr type="w" for="ch" forName="ParentAccent4" refType="w" fact="0.0287"/>
                  <dgm:constr type="h" for="ch" forName="ParentAccent4" refType="h" fact="0.0988"/>
                  <dgm:constr type="r" for="ch" forName="ParentAccent5" refType="w" fact="0.239"/>
                  <dgm:constr type="t" for="ch" forName="ParentAccent5" refType="h" fact="0.4506"/>
                  <dgm:constr type="w" for="ch" forName="ParentAccent5" refType="w" fact="0.0287"/>
                  <dgm:constr type="h" for="ch" forName="ParentAccent5" refType="h" fact="0.0988"/>
                  <dgm:constr type="r" for="ch" forName="ParentAccent6" refType="w" fact="0.3203"/>
                  <dgm:constr type="t" for="ch" forName="ParentAccent6" refType="h" fact="0.4012"/>
                  <dgm:constr type="w" for="ch" forName="ParentAccent6" refType="w" fact="0.0574"/>
                  <dgm:constr type="h" for="ch" forName="ParentAccent6" refType="h" fact="0.1976"/>
                  <dgm:constr type="r" for="ch" forName="ParentAccent7" refType="w" fact="0.0755"/>
                  <dgm:constr type="t" for="ch" forName="ParentAccent7" refType="h" fact="0.2465"/>
                  <dgm:constr type="w" for="ch" forName="ParentAccent7" refType="w" fact="0.0287"/>
                  <dgm:constr type="h" for="ch" forName="ParentAccent7" refType="h" fact="0.0988"/>
                  <dgm:constr type="r" for="ch" forName="ParentAccent8" refType="w" fact="0.0755"/>
                  <dgm:constr type="t" for="ch" forName="ParentAccent8" refType="h" fact="0.6562"/>
                  <dgm:constr type="w" for="ch" forName="ParentAccent8" refType="w" fact="0.0287"/>
                  <dgm:constr type="h" for="ch" forName="ParentAccent8" refType="h" fact="0.0988"/>
                  <dgm:constr type="r" for="ch" forName="ParentAccent9" refType="w" fact="0.0499"/>
                  <dgm:constr type="t" for="ch" forName="ParentAccent9" refType="h" fact="0.3353"/>
                  <dgm:constr type="w" for="ch" forName="ParentAccent9" refType="w" fact="0.0287"/>
                  <dgm:constr type="h" for="ch" forName="ParentAccent9" refType="h" fact="0.0988"/>
                  <dgm:constr type="r" for="ch" forName="ParentAccent10" refType="w" fact="0.0482"/>
                  <dgm:constr type="t" for="ch" forName="ParentAccent10" refType="h" fact="0.5679"/>
                  <dgm:constr type="w" for="ch" forName="ParentAccent10" refType="w" fact="0.0287"/>
                  <dgm:constr type="h" for="ch" forName="ParentAccent10" refType="h" fact="0.0988"/>
                  <dgm:constr type="r" for="ch" forName="Child1" refType="w"/>
                  <dgm:constr type="t" for="ch" forName="Child1" refType="h" fact="0.1978"/>
                  <dgm:constr type="w" for="ch" forName="Child1" refType="w" fact="0.2544"/>
                  <dgm:constr type="h" for="ch" forName="Child1" refType="h" fact="0.2541"/>
                  <dgm:constr type="r" for="ch" forName="Parent" refType="w" fact="0.6347"/>
                  <dgm:constr type="t" for="ch" forName="Parent" refType="h" fact="0"/>
                  <dgm:constr type="w" for="ch" forName="Parent" refType="w" fact="0.2906"/>
                  <dgm:constr type="h" for="ch" forName="Parent" refType="h"/>
                </dgm:constrLst>
              </dgm:if>
              <dgm:if name="Name17" axis="ch" ptType="node" func="cnt" op="equ" val="2">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Child2Accent1" refType="w" fact="0.6564"/>
                  <dgm:constr type="t" for="ch" forName="Child2Accent1" refType="h" fact="0.8153"/>
                  <dgm:constr type="w" for="ch" forName="Child2Accent1" refType="w" fact="0.0574"/>
                  <dgm:constr type="h" for="ch" forName="Child2Accent1" refType="h" fact="0.1217"/>
                  <dgm:constr type="r" for="ch" forName="Child2Accent2" refType="w" fact="0.6932"/>
                  <dgm:constr type="t" for="ch" forName="Child2Accent2" refType="h" fact="0.9392"/>
                  <dgm:constr type="w" for="ch" forName="Child2Accent2" refType="w" fact="0.0287"/>
                  <dgm:constr type="h" for="ch" forName="Child2Accent2" refType="h" fact="0.0608"/>
                  <dgm:constr type="r" for="ch" forName="Child2Accent3" refType="w" fact="0.7545"/>
                  <dgm:constr type="t" for="ch" forName="Child2Accent3" refType="h" fact="0.9392"/>
                  <dgm:constr type="w" for="ch" forName="Child2Accent3" refType="w" fact="0.0287"/>
                  <dgm:constr type="h" for="ch" forName="Child2Accent3" refType="h" fact="0.0608"/>
                  <dgm:constr type="r" for="ch" forName="Child2Accent4" refType="w" fact="0.8158"/>
                  <dgm:constr type="t" for="ch" forName="Child2Accent4" refType="h" fact="0.9392"/>
                  <dgm:constr type="w" for="ch" forName="Child2Accent4" refType="w" fact="0.0287"/>
                  <dgm:constr type="h" for="ch" forName="Child2Accent4" refType="h" fact="0.0608"/>
                  <dgm:constr type="r" for="ch" forName="Child2Accent5" refType="w" fact="0.8771"/>
                  <dgm:constr type="t" for="ch" forName="Child2Accent5" refType="h" fact="0.9392"/>
                  <dgm:constr type="w" for="ch" forName="Child2Accent5" refType="w" fact="0.0287"/>
                  <dgm:constr type="h" for="ch" forName="Child2Accent5" refType="h" fact="0.0608"/>
                  <dgm:constr type="r" for="ch" forName="Child2Accent6" refType="w" fact="0.9385"/>
                  <dgm:constr type="t" for="ch" forName="Child2Accent6" refType="h" fact="0.9392"/>
                  <dgm:constr type="w" for="ch" forName="Child2Accent6" refType="w" fact="0.0287"/>
                  <dgm:constr type="h" for="ch" forName="Child2Accent6" refType="h" fact="0.0608"/>
                  <dgm:constr type="r" for="ch" forName="Child2Accent7" refType="w" fact="0.9998"/>
                  <dgm:constr type="t" for="ch" forName="Child2Accent7" refType="h" fact="0.9392"/>
                  <dgm:constr type="w" for="ch" forName="Child2Accent7" refType="w" fact="0.0287"/>
                  <dgm:constr type="h" for="ch" forName="Child2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2" refType="w"/>
                  <dgm:constr type="t" for="ch" forName="Child2" refType="h" fact="0.7822"/>
                  <dgm:constr type="w" for="ch" forName="Child2" refType="w" fact="0.336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8" axis="ch" ptType="node" func="cnt" op="equ" val="3">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r" for="ch" forName="Child1Accent8" refType="w" fact="0"/>
                  <dgm:constr type="t" for="ch" forName="Child1Accent8" refType="h" fact="0"/>
                  <dgm:constr type="w" for="ch" forName="Child1Accent8" refType="w" fact="0"/>
                  <dgm:constr type="h" for="ch" forName="Child1Accent8" refType="h" fact="0"/>
                  <dgm:constr type="r" for="ch" forName="Child1Accent9" refType="w" fact="0"/>
                  <dgm:constr type="t" for="ch" forName="Child1Accent9" refType="h" fact="0"/>
                  <dgm:constr type="w" for="ch" forName="Child1Accent9" refType="w" fact="0"/>
                  <dgm:constr type="h" for="ch" forName="Child1Accent9" refType="h" fact="0"/>
                  <dgm:constr type="r" for="ch" forName="Child2Accent1" refType="w" fact="0.716"/>
                  <dgm:constr type="t" for="ch" forName="Child2Accent1" refType="h" fact="0.5207"/>
                  <dgm:constr type="w" for="ch" forName="Child2Accent1" refType="w" fact="0.0574"/>
                  <dgm:constr type="h" for="ch" forName="Child2Accent1" refType="h" fact="0.1217"/>
                  <dgm:constr type="r" for="ch" forName="Child2Accent2" refType="w" fact="0.7728"/>
                  <dgm:constr type="t" for="ch" forName="Child2Accent2" refType="h" fact="0.5511"/>
                  <dgm:constr type="w" for="ch" forName="Child2Accent2" refType="w" fact="0.0287"/>
                  <dgm:constr type="h" for="ch" forName="Child2Accent2" refType="h" fact="0.0608"/>
                  <dgm:constr type="r" for="ch" forName="Child2Accent3" refType="w" fact="0.8295"/>
                  <dgm:constr type="t" for="ch" forName="Child2Accent3" refType="h" fact="0.5511"/>
                  <dgm:constr type="w" for="ch" forName="Child2Accent3" refType="w" fact="0.0287"/>
                  <dgm:constr type="h" for="ch" forName="Child2Accent3" refType="h" fact="0.0608"/>
                  <dgm:constr type="r" for="ch" forName="Child2Accent4" refType="w" fact="0.8863"/>
                  <dgm:constr type="t" for="ch" forName="Child2Accent4" refType="h" fact="0.5511"/>
                  <dgm:constr type="w" for="ch" forName="Child2Accent4" refType="w" fact="0.0287"/>
                  <dgm:constr type="h" for="ch" forName="Child2Accent4" refType="h" fact="0.0608"/>
                  <dgm:constr type="r" for="ch" forName="Child2Accent5" refType="w" fact="0.943"/>
                  <dgm:constr type="t" for="ch" forName="Child2Accent5" refType="h" fact="0.5511"/>
                  <dgm:constr type="w" for="ch" forName="Child2Accent5" refType="w" fact="0.0287"/>
                  <dgm:constr type="h" for="ch" forName="Child2Accent5" refType="h" fact="0.0608"/>
                  <dgm:constr type="r" for="ch" forName="Child2Accent6" refType="w" fact="0.9998"/>
                  <dgm:constr type="t" for="ch" forName="Child2Accent6" refType="h" fact="0.5511"/>
                  <dgm:constr type="w" for="ch" forName="Child2Accent6" refType="w" fact="0.0287"/>
                  <dgm:constr type="h" for="ch" forName="Child2Accent6" refType="h" fact="0.0608"/>
                  <dgm:constr type="r" for="ch" forName="Child2Accent7" refType="w" fact="0"/>
                  <dgm:constr type="t" for="ch" forName="Child2Accent7" refType="h" fact="0"/>
                  <dgm:constr type="w" for="ch" forName="Child2Accent7" refType="w" fact="0"/>
                  <dgm:constr type="h" for="ch" forName="Child2Accent7" refType="h" fact="0"/>
                  <dgm:constr type="r" for="ch" forName="Child3Accent1" refType="w" fact="0.6564"/>
                  <dgm:constr type="t" for="ch" forName="Child3Accent1" refType="h" fact="0.8153"/>
                  <dgm:constr type="w" for="ch" forName="Child3Accent1" refType="w" fact="0.0574"/>
                  <dgm:constr type="h" for="ch" forName="Child3Accent1" refType="h" fact="0.1217"/>
                  <dgm:constr type="r" for="ch" forName="Child3Accent2" refType="w" fact="0.6932"/>
                  <dgm:constr type="t" for="ch" forName="Child3Accent2" refType="h" fact="0.9392"/>
                  <dgm:constr type="w" for="ch" forName="Child3Accent2" refType="w" fact="0.0287"/>
                  <dgm:constr type="h" for="ch" forName="Child3Accent2" refType="h" fact="0.0608"/>
                  <dgm:constr type="r" for="ch" forName="Child3Accent3" refType="w" fact="0.7545"/>
                  <dgm:constr type="t" for="ch" forName="Child3Accent3" refType="h" fact="0.9392"/>
                  <dgm:constr type="w" for="ch" forName="Child3Accent3" refType="w" fact="0.0287"/>
                  <dgm:constr type="h" for="ch" forName="Child3Accent3" refType="h" fact="0.0608"/>
                  <dgm:constr type="r" for="ch" forName="Child3Accent4" refType="w" fact="0.8158"/>
                  <dgm:constr type="t" for="ch" forName="Child3Accent4" refType="h" fact="0.9392"/>
                  <dgm:constr type="w" for="ch" forName="Child3Accent4" refType="w" fact="0.0287"/>
                  <dgm:constr type="h" for="ch" forName="Child3Accent4" refType="h" fact="0.0608"/>
                  <dgm:constr type="r" for="ch" forName="Child3Accent5" refType="w" fact="0.8771"/>
                  <dgm:constr type="t" for="ch" forName="Child3Accent5" refType="h" fact="0.9392"/>
                  <dgm:constr type="w" for="ch" forName="Child3Accent5" refType="w" fact="0.0287"/>
                  <dgm:constr type="h" for="ch" forName="Child3Accent5" refType="h" fact="0.0608"/>
                  <dgm:constr type="r" for="ch" forName="Child3Accent6" refType="w" fact="0.9385"/>
                  <dgm:constr type="t" for="ch" forName="Child3Accent6" refType="h" fact="0.9392"/>
                  <dgm:constr type="w" for="ch" forName="Child3Accent6" refType="w" fact="0.0287"/>
                  <dgm:constr type="h" for="ch" forName="Child3Accent6" refType="h" fact="0.0608"/>
                  <dgm:constr type="r" for="ch" forName="Child3Accent7" refType="w" fact="0.9998"/>
                  <dgm:constr type="t" for="ch" forName="Child3Accent7" refType="h" fact="0.9392"/>
                  <dgm:constr type="w" for="ch" forName="Child3Accent7" refType="w" fact="0.0287"/>
                  <dgm:constr type="h" for="ch" forName="Child3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3" refType="w"/>
                  <dgm:constr type="t" for="ch" forName="Child3" refType="h" fact="0.7822"/>
                  <dgm:constr type="w" for="ch" forName="Child3" refType="w" fact="0.3364"/>
                  <dgm:constr type="h" for="ch" forName="Child3" refType="h" fact="0.1564"/>
                  <dgm:constr type="r" for="ch" forName="Child2" refType="w"/>
                  <dgm:constr type="t" for="ch" forName="Child2" refType="h" fact="0.3955"/>
                  <dgm:constr type="w" for="ch" forName="Child2" refType="w" fact="0.254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9" axis="ch" ptType="node" func="cnt" op="equ" val="4">
                <dgm:alg type="composite">
                  <dgm:param type="ar" val="1.8304"/>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 refType="w" fact="0.6229"/>
                  <dgm:constr type="t" for="ch" forName="Parent" refType="h" fact="0.2946"/>
                  <dgm:constr type="w" for="ch" forName="Parent" refType="w" fact="0.2862"/>
                  <dgm:constr type="h" for="ch" forName="Parent" refType="h" fact="0.5239"/>
                  <dgm:constr type="r" for="ch" forName="Child1Accent1" refType="w" fact="0.6096"/>
                  <dgm:constr type="t" for="ch" forName="Child1Accent1" refType="h" fact="0.2104"/>
                  <dgm:constr type="w" for="ch" forName="Child1Accent1" refType="w" fact="0.0566"/>
                  <dgm:constr type="h" for="ch" forName="Child1Accent1" refType="h" fact="0.1035"/>
                  <dgm:constr type="r" for="ch" forName="Child1Accent3" refType="w" fact="0.6999"/>
                  <dgm:constr type="t" for="ch" forName="Child1Accent3" refType="h" fact="0.128"/>
                  <dgm:constr type="w" for="ch" forName="Child1Accent3" refType="w" fact="0.0283"/>
                  <dgm:constr type="h" for="ch" forName="Child1Accent3" refType="h" fact="0.0518"/>
                  <dgm:constr type="r" for="ch" forName="Child1Accent4" refType="w" fact="0.7582"/>
                  <dgm:constr type="t" for="ch" forName="Child1Accent4" refType="h" fact="0.128"/>
                  <dgm:constr type="w" for="ch" forName="Child1Accent4" refType="w" fact="0.0283"/>
                  <dgm:constr type="h" for="ch" forName="Child1Accent4" refType="h" fact="0.0518"/>
                  <dgm:constr type="r" for="ch" forName="Child1Accent5" refType="w" fact="0.8165"/>
                  <dgm:constr type="t" for="ch" forName="Child1Accent5" refType="h" fact="0.128"/>
                  <dgm:constr type="w" for="ch" forName="Child1Accent5" refType="w" fact="0.0283"/>
                  <dgm:constr type="h" for="ch" forName="Child1Accent5" refType="h" fact="0.0518"/>
                  <dgm:constr type="r" for="ch" forName="Child1Accent6" refType="w" fact="0.8748"/>
                  <dgm:constr type="t" for="ch" forName="Child1Accent6" refType="h" fact="0.128"/>
                  <dgm:constr type="w" for="ch" forName="Child1Accent6" refType="w" fact="0.0283"/>
                  <dgm:constr type="h" for="ch" forName="Child1Accent6" refType="h" fact="0.0518"/>
                  <dgm:constr type="r" for="ch" forName="Child3Accent1" refType="w" fact="0.6842"/>
                  <dgm:constr type="t" for="ch" forName="Child3Accent1" refType="h" fact="0.6212"/>
                  <dgm:constr type="w" for="ch" forName="Child3Accent1" refType="w" fact="0.0566"/>
                  <dgm:constr type="h" for="ch" forName="Child3Accent1" refType="h" fact="0.1035"/>
                  <dgm:constr type="r" for="ch" forName="Child3Accent2" refType="w" fact="0.7311"/>
                  <dgm:constr type="t" for="ch" forName="Child3Accent2" refType="h" fact="0.6828"/>
                  <dgm:constr type="w" for="ch" forName="Child3Accent2" refType="w" fact="0.0283"/>
                  <dgm:constr type="h" for="ch" forName="Child3Accent2" refType="h" fact="0.0518"/>
                  <dgm:constr type="r" for="ch" forName="Child3Accent4" refType="w" fact="0.8386"/>
                  <dgm:constr type="t" for="ch" forName="Child3Accent4" refType="h" fact="0.6828"/>
                  <dgm:constr type="w" for="ch" forName="Child3Accent4" refType="w" fact="0.0283"/>
                  <dgm:constr type="h" for="ch" forName="Child3Accent4" refType="h" fact="0.0518"/>
                  <dgm:constr type="r" for="ch" forName="Child3Accent5" refType="w" fact="0.8923"/>
                  <dgm:constr type="t" for="ch" forName="Child3Accent5" refType="h" fact="0.6828"/>
                  <dgm:constr type="w" for="ch" forName="Child3Accent5" refType="w" fact="0.0283"/>
                  <dgm:constr type="h" for="ch" forName="Child3Accent5" refType="h" fact="0.0518"/>
                  <dgm:constr type="r" for="ch" forName="Child1Accent7" refType="w" fact="0.9332"/>
                  <dgm:constr type="t" for="ch" forName="Child1Accent7" refType="h" fact="0.128"/>
                  <dgm:constr type="w" for="ch" forName="Child1Accent7" refType="w" fact="0.0283"/>
                  <dgm:constr type="h" for="ch" forName="Child1Accent7" refType="h" fact="0.0518"/>
                  <dgm:constr type="r" for="ch" forName="Child3Accent6" refType="w" fact="0.9461"/>
                  <dgm:constr type="t" for="ch" forName="Child3Accent6" refType="h" fact="0.6828"/>
                  <dgm:constr type="w" for="ch" forName="Child3Accent6" refType="w" fact="0.0283"/>
                  <dgm:constr type="h" for="ch" forName="Child3Accent6" refType="h" fact="0.0518"/>
                  <dgm:constr type="r" for="ch" forName="Child1Accent8" refType="w" fact="0.9915"/>
                  <dgm:constr type="t" for="ch" forName="Child1Accent8" refType="h" fact="0.128"/>
                  <dgm:constr type="w" for="ch" forName="Child1Accent8" refType="w" fact="0.0283"/>
                  <dgm:constr type="h" for="ch" forName="Child1Accent8" refType="h" fact="0.0518"/>
                  <dgm:constr type="r" for="ch" forName="Child1Accent9" refType="w" fact="0"/>
                  <dgm:constr type="t" for="ch" forName="Child1Accent9" refType="h" fact="0"/>
                  <dgm:constr type="w" for="ch" forName="Child1Accent9" refType="w" fact="0"/>
                  <dgm:constr type="h" for="ch" forName="Child1Accent9" refType="h" fact="0"/>
                  <dgm:constr type="r" for="ch" forName="Child3Accent7" refType="w" fact="0.9998"/>
                  <dgm:constr type="t" for="ch" forName="Child3Accent7" refType="h" fact="0.6828"/>
                  <dgm:constr type="w" for="ch" forName="Child3Accent7" refType="w" fact="0.0283"/>
                  <dgm:constr type="h" for="ch" forName="Child3Accent7" refType="h" fact="0.0518"/>
                  <dgm:constr type="r" for="ch" forName="Child4Accent1" refType="w" fact="0.6096"/>
                  <dgm:constr type="t" for="ch" forName="Child4Accent1" refType="h" fact="0.8"/>
                  <dgm:constr type="w" for="ch" forName="Child4Accent1" refType="w" fact="0.0566"/>
                  <dgm:constr type="h" for="ch" forName="Child4Accent1" refType="h" fact="0.1035"/>
                  <dgm:constr type="r" for="ch" forName="Child4Accent3" refType="w" fact="0.7002"/>
                  <dgm:constr type="t" for="ch" forName="Child4Accent3" refType="h" fact="0.9482"/>
                  <dgm:constr type="w" for="ch" forName="Child4Accent3" refType="w" fact="0.0283"/>
                  <dgm:constr type="h" for="ch" forName="Child4Accent3" refType="h" fact="0.0518"/>
                  <dgm:constr type="r" for="ch" forName="Child4Accent4" refType="w" fact="0.7585"/>
                  <dgm:constr type="t" for="ch" forName="Child4Accent4" refType="h" fact="0.9482"/>
                  <dgm:constr type="w" for="ch" forName="Child4Accent4" refType="w" fact="0.0283"/>
                  <dgm:constr type="h" for="ch" forName="Child4Accent4" refType="h" fact="0.0518"/>
                  <dgm:constr type="r" for="ch" forName="Child4Accent5" refType="w" fact="0.8167"/>
                  <dgm:constr type="t" for="ch" forName="Child4Accent5" refType="h" fact="0.9482"/>
                  <dgm:constr type="w" for="ch" forName="Child4Accent5" refType="w" fact="0.0283"/>
                  <dgm:constr type="h" for="ch" forName="Child4Accent5" refType="h" fact="0.0518"/>
                  <dgm:constr type="r" for="ch" forName="Child4Accent6" refType="w" fact="0.8749"/>
                  <dgm:constr type="t" for="ch" forName="Child4Accent6" refType="h" fact="0.9482"/>
                  <dgm:constr type="w" for="ch" forName="Child4Accent6" refType="w" fact="0.0283"/>
                  <dgm:constr type="h" for="ch" forName="Child4Accent6" refType="h" fact="0.0518"/>
                  <dgm:constr type="r" for="ch" forName="Child4Accent7" refType="w" fact="0.9332"/>
                  <dgm:constr type="t" for="ch" forName="Child4Accent7" refType="h" fact="0.9482"/>
                  <dgm:constr type="w" for="ch" forName="Child4Accent7" refType="w" fact="0.0283"/>
                  <dgm:constr type="h" for="ch" forName="Child4Accent7" refType="h" fact="0.0518"/>
                  <dgm:constr type="r" for="ch" forName="Child4Accent8" refType="w" fact="0.9914"/>
                  <dgm:constr type="t" for="ch" forName="Child4Accent8" refType="h" fact="0.9482"/>
                  <dgm:constr type="w" for="ch" forName="Child4Accent8" refType="w" fact="0.0283"/>
                  <dgm:constr type="h" for="ch" forName="Child4Accent8" refType="h" fact="0.0518"/>
                  <dgm:constr type="r" for="ch" forName="Child2Accent1" refType="w" fact="0.6842"/>
                  <dgm:constr type="t" for="ch" forName="Child2Accent1" refType="h" fact="0.3725"/>
                  <dgm:constr type="w" for="ch" forName="Child2Accent1" refType="w" fact="0.0566"/>
                  <dgm:constr type="h" for="ch" forName="Child2Accent1" refType="h" fact="0.1035"/>
                  <dgm:constr type="r" for="ch" forName="Child4Accent2" refType="w" fact="0.642"/>
                  <dgm:constr type="t" for="ch" forName="Child4Accent2" refType="h" fact="0.8993"/>
                  <dgm:constr type="w" for="ch" forName="Child4Accent2" refType="w" fact="0.0283"/>
                  <dgm:constr type="h" for="ch" forName="Child4Accent2" refType="h" fact="0.0518"/>
                  <dgm:constr type="r" for="ch" forName="Child1Accent2" refType="w" fact="0.6415"/>
                  <dgm:constr type="t" for="ch" forName="Child1Accent2" refType="h" fact="0.162"/>
                  <dgm:constr type="w" for="ch" forName="Child1Accent2" refType="w" fact="0.0283"/>
                  <dgm:constr type="h" for="ch" forName="Child1Accent2" refType="h" fact="0.0518"/>
                  <dgm:constr type="r" for="ch" forName="Child3Accent3" refType="w" fact="0.7849"/>
                  <dgm:constr type="t" for="ch" forName="Child3Accent3" refType="h" fact="0.6828"/>
                  <dgm:constr type="w" for="ch" forName="Child3Accent3" refType="w" fact="0.0283"/>
                  <dgm:constr type="h" for="ch" forName="Child3Accent3" refType="h" fact="0.0518"/>
                  <dgm:constr type="r" for="ch" forName="Child2Accent2" refType="w" fact="0.7311"/>
                  <dgm:constr type="t" for="ch" forName="Child2Accent2" refType="h" fact="0.3937"/>
                  <dgm:constr type="w" for="ch" forName="Child2Accent2" refType="w" fact="0.0283"/>
                  <dgm:constr type="h" for="ch" forName="Child2Accent2" refType="h" fact="0.0518"/>
                  <dgm:constr type="r" for="ch" forName="Child2Accent4" refType="w" fact="0.8386"/>
                  <dgm:constr type="t" for="ch" forName="Child2Accent4" refType="h" fact="0.3937"/>
                  <dgm:constr type="w" for="ch" forName="Child2Accent4" refType="w" fact="0.0283"/>
                  <dgm:constr type="h" for="ch" forName="Child2Accent4" refType="h" fact="0.0518"/>
                  <dgm:constr type="r" for="ch" forName="Child2Accent5" refType="w" fact="0.8923"/>
                  <dgm:constr type="t" for="ch" forName="Child2Accent5" refType="h" fact="0.3937"/>
                  <dgm:constr type="w" for="ch" forName="Child2Accent5" refType="w" fact="0.0283"/>
                  <dgm:constr type="h" for="ch" forName="Child2Accent5" refType="h" fact="0.0518"/>
                  <dgm:constr type="r" for="ch" forName="Child2Accent6" refType="w" fact="0.9461"/>
                  <dgm:constr type="t" for="ch" forName="Child2Accent6" refType="h" fact="0.3937"/>
                  <dgm:constr type="w" for="ch" forName="Child2Accent6" refType="w" fact="0.0283"/>
                  <dgm:constr type="h" for="ch" forName="Child2Accent6" refType="h" fact="0.0518"/>
                  <dgm:constr type="r" for="ch" forName="Child2Accent7" refType="w" fact="0.9998"/>
                  <dgm:constr type="t" for="ch" forName="Child2Accent7" refType="h" fact="0.3937"/>
                  <dgm:constr type="w" for="ch" forName="Child2Accent7" refType="w" fact="0.0283"/>
                  <dgm:constr type="h" for="ch" forName="Child2Accent7" refType="h" fact="0.0518"/>
                  <dgm:constr type="r" for="ch" forName="Child2Accent3" refType="w" fact="0.7849"/>
                  <dgm:constr type="t" for="ch" forName="Child2Accent3" refType="h" fact="0.3937"/>
                  <dgm:constr type="w" for="ch" forName="Child2Accent3" refType="w" fact="0.0283"/>
                  <dgm:constr type="h" for="ch" forName="Child2Accent3" refType="h" fact="0.0518"/>
                  <dgm:constr type="r" for="ch" forName="ParentAccent1" refType="w" fact="0.0283"/>
                  <dgm:constr type="t" for="ch" forName="ParentAccent1" refType="h" fact="0.5316"/>
                  <dgm:constr type="w" for="ch" forName="ParentAccent1" refType="w" fact="0.0283"/>
                  <dgm:constr type="h" for="ch" forName="ParentAccent1" refType="h" fact="0.0518"/>
                  <dgm:constr type="r" for="ch" forName="ParentAccent2" refType="w" fact="0.0801"/>
                  <dgm:constr type="t" for="ch" forName="ParentAccent2" refType="h" fact="0.5316"/>
                  <dgm:constr type="w" for="ch" forName="ParentAccent2" refType="w" fact="0.0283"/>
                  <dgm:constr type="h" for="ch" forName="ParentAccent2" refType="h" fact="0.0518"/>
                  <dgm:constr type="r" for="ch" forName="ParentAccent3" refType="w" fact="0.1318"/>
                  <dgm:constr type="t" for="ch" forName="ParentAccent3" refType="h" fact="0.5316"/>
                  <dgm:constr type="w" for="ch" forName="ParentAccent3" refType="w" fact="0.0283"/>
                  <dgm:constr type="h" for="ch" forName="ParentAccent3" refType="h" fact="0.0518"/>
                  <dgm:constr type="r" for="ch" forName="ParentAccent4" refType="w" fact="0.1836"/>
                  <dgm:constr type="t" for="ch" forName="ParentAccent4" refType="h" fact="0.5316"/>
                  <dgm:constr type="w" for="ch" forName="ParentAccent4" refType="w" fact="0.0283"/>
                  <dgm:constr type="h" for="ch" forName="ParentAccent4" refType="h" fact="0.0518"/>
                  <dgm:constr type="r" for="ch" forName="ParentAccent5" refType="w" fact="0.2354"/>
                  <dgm:constr type="t" for="ch" forName="ParentAccent5" refType="h" fact="0.5316"/>
                  <dgm:constr type="w" for="ch" forName="ParentAccent5" refType="w" fact="0.0283"/>
                  <dgm:constr type="h" for="ch" forName="ParentAccent5" refType="h" fact="0.0518"/>
                  <dgm:constr type="r" for="ch" forName="ParentAccent6" refType="w" fact="0.3154"/>
                  <dgm:constr type="t" for="ch" forName="ParentAccent6" refType="h" fact="0.5057"/>
                  <dgm:constr type="w" for="ch" forName="ParentAccent6" refType="w" fact="0.0566"/>
                  <dgm:constr type="h" for="ch" forName="ParentAccent6" refType="h" fact="0.1035"/>
                  <dgm:constr type="r" for="ch" forName="ParentAccent7" refType="w" fact="0.0744"/>
                  <dgm:constr type="t" for="ch" forName="ParentAccent7" refType="h" fact="0.4247"/>
                  <dgm:constr type="w" for="ch" forName="ParentAccent7" refType="w" fact="0.0283"/>
                  <dgm:constr type="h" for="ch" forName="ParentAccent7" refType="h" fact="0.0518"/>
                  <dgm:constr type="r" for="ch" forName="ParentAccent8" refType="w" fact="0.0744"/>
                  <dgm:constr type="t" for="ch" forName="ParentAccent8" refType="h" fact="0.6392"/>
                  <dgm:constr type="w" for="ch" forName="ParentAccent8" refType="w" fact="0.0283"/>
                  <dgm:constr type="h" for="ch" forName="ParentAccent8" refType="h" fact="0.0518"/>
                  <dgm:constr type="r" for="ch" forName="ParentAccent9" refType="w" fact="0.0491"/>
                  <dgm:constr type="t" for="ch" forName="ParentAccent9" refType="h" fact="0.4712"/>
                  <dgm:constr type="w" for="ch" forName="ParentAccent9" refType="w" fact="0.0283"/>
                  <dgm:constr type="h" for="ch" forName="ParentAccent9" refType="h" fact="0.0518"/>
                  <dgm:constr type="r" for="ch" forName="ParentAccent10" refType="w" fact="0.0475"/>
                  <dgm:constr type="t" for="ch" forName="ParentAccent10" refType="h" fact="0.593"/>
                  <dgm:constr type="w" for="ch" forName="ParentAccent10" refType="w" fact="0.0283"/>
                  <dgm:constr type="h" for="ch" forName="ParentAccent10" refType="h" fact="0.0518"/>
                  <dgm:constr type="r" for="ch" forName="Child4" refType="w" fact="0.9919"/>
                  <dgm:constr type="t" for="ch" forName="Child4" refType="h" fact="0.8184"/>
                  <dgm:constr type="w" for="ch" forName="Child4" refType="w" fact="0.3192"/>
                  <dgm:constr type="h" for="ch" forName="Child4" refType="h" fact="0.1294"/>
                  <dgm:constr type="r" for="ch" forName="Child3" refType="w"/>
                  <dgm:constr type="t" for="ch" forName="Child3" refType="h" fact="0.5547"/>
                  <dgm:constr type="w" for="ch" forName="Child3" refType="w" fact="0.297"/>
                  <dgm:constr type="h" for="ch" forName="Child3" refType="h" fact="0.1294"/>
                  <dgm:constr type="r" for="ch" forName="Child2" refType="w"/>
                  <dgm:constr type="t" for="ch" forName="Child2" refType="h" fact="0.2662"/>
                  <dgm:constr type="w" for="ch" forName="Child2" refType="w" fact="0.297"/>
                  <dgm:constr type="h" for="ch" forName="Child2" refType="h" fact="0.1294"/>
                  <dgm:constr type="r" for="ch" forName="Child1" refType="w" fact="0.9919"/>
                  <dgm:constr type="t" for="ch" forName="Child1" refType="h" fact="0"/>
                  <dgm:constr type="w" for="ch" forName="Child1" refType="w" fact="0.3192"/>
                  <dgm:constr type="h" for="ch" forName="Child1" refType="h" fact="0.1294"/>
                </dgm:constrLst>
              </dgm:if>
              <dgm:else name="Name20">
                <dgm:alg type="composite">
                  <dgm:param type="ar" val="1.3278"/>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Child2Accent1" refType="w" fact="0.6564"/>
                  <dgm:constr type="t" for="ch" forName="Child2Accent1" refType="h" fact="0.3184"/>
                  <dgm:constr type="w" for="ch" forName="Child2Accent1" refType="w" fact="0.0574"/>
                  <dgm:constr type="h" for="ch" forName="Child2Accent1" refType="h" fact="0.0763"/>
                  <dgm:constr type="r" for="ch" forName="Child2Accent2" refType="w" fact="0.6932"/>
                  <dgm:constr type="t" for="ch" forName="Child2Accent2" refType="h" fact="0.2781"/>
                  <dgm:constr type="w" for="ch" forName="Child2Accent2" refType="w" fact="0.0287"/>
                  <dgm:constr type="h" for="ch" forName="Child2Accent2" refType="h" fact="0.0381"/>
                  <dgm:constr type="r" for="ch" forName="Child2Accent3" refType="w" fact="0.7545"/>
                  <dgm:constr type="t" for="ch" forName="Child2Accent3" refType="h" fact="0.2781"/>
                  <dgm:constr type="w" for="ch" forName="Child2Accent3" refType="w" fact="0.0287"/>
                  <dgm:constr type="h" for="ch" forName="Child2Accent3" refType="h" fact="0.0381"/>
                  <dgm:constr type="r" for="ch" forName="Child2Accent4" refType="w" fact="0.8158"/>
                  <dgm:constr type="t" for="ch" forName="Child2Accent4" refType="h" fact="0.2781"/>
                  <dgm:constr type="w" for="ch" forName="Child2Accent4" refType="w" fact="0.0287"/>
                  <dgm:constr type="h" for="ch" forName="Child2Accent4" refType="h" fact="0.0381"/>
                  <dgm:constr type="r" for="ch" forName="Child2Accent5" refType="w" fact="0.8771"/>
                  <dgm:constr type="t" for="ch" forName="Child2Accent5" refType="h" fact="0.2781"/>
                  <dgm:constr type="w" for="ch" forName="Child2Accent5" refType="w" fact="0.0287"/>
                  <dgm:constr type="h" for="ch" forName="Child2Accent5" refType="h" fact="0.0381"/>
                  <dgm:constr type="r" for="ch" forName="Child2Accent6" refType="w" fact="0.9385"/>
                  <dgm:constr type="t" for="ch" forName="Child2Accent6" refType="h" fact="0.2781"/>
                  <dgm:constr type="w" for="ch" forName="Child2Accent6" refType="w" fact="0.0287"/>
                  <dgm:constr type="h" for="ch" forName="Child2Accent6" refType="h" fact="0.0381"/>
                  <dgm:constr type="r" for="ch" forName="Child2Accent7" refType="w" fact="0.9998"/>
                  <dgm:constr type="t" for="ch" forName="Child2Accent7" refType="h" fact="0.2781"/>
                  <dgm:constr type="w" for="ch" forName="Child2Accent7" refType="w" fact="0.0287"/>
                  <dgm:constr type="h" for="ch" forName="Child2Accent7" refType="h" fact="0.0381"/>
                  <dgm:constr type="r" for="ch" forName="Child3Accent1" refType="w" fact="0.716"/>
                  <dgm:constr type="t" for="ch" forName="Child3Accent1" refType="h" fact="0.5061"/>
                  <dgm:constr type="w" for="ch" forName="Child3Accent1" refType="w" fact="0.0574"/>
                  <dgm:constr type="h" for="ch" forName="Child3Accent1" refType="h" fact="0.0763"/>
                  <dgm:constr type="r" for="ch" forName="Child3Accent2" refType="w" fact="0.7728"/>
                  <dgm:constr type="t" for="ch" forName="Child3Accent2" refType="h" fact="0.5252"/>
                  <dgm:constr type="w" for="ch" forName="Child3Accent2" refType="w" fact="0.0287"/>
                  <dgm:constr type="h" for="ch" forName="Child3Accent2" refType="h" fact="0.0381"/>
                  <dgm:constr type="r" for="ch" forName="Child3Accent3" refType="w" fact="0.8295"/>
                  <dgm:constr type="t" for="ch" forName="Child3Accent3" refType="h" fact="0.5252"/>
                  <dgm:constr type="w" for="ch" forName="Child3Accent3" refType="w" fact="0.0287"/>
                  <dgm:constr type="h" for="ch" forName="Child3Accent3" refType="h" fact="0.0381"/>
                  <dgm:constr type="r" for="ch" forName="Child3Accent4" refType="w" fact="0.8863"/>
                  <dgm:constr type="t" for="ch" forName="Child3Accent4" refType="h" fact="0.5252"/>
                  <dgm:constr type="w" for="ch" forName="Child3Accent4" refType="w" fact="0.0287"/>
                  <dgm:constr type="h" for="ch" forName="Child3Accent4" refType="h" fact="0.0381"/>
                  <dgm:constr type="r" for="ch" forName="Child3Accent5" refType="w" fact="0.943"/>
                  <dgm:constr type="t" for="ch" forName="Child3Accent5" refType="h" fact="0.5252"/>
                  <dgm:constr type="w" for="ch" forName="Child3Accent5" refType="w" fact="0.0287"/>
                  <dgm:constr type="h" for="ch" forName="Child3Accent5" refType="h" fact="0.0381"/>
                  <dgm:constr type="r" for="ch" forName="Child3Accent6" refType="w" fact="0.9998"/>
                  <dgm:constr type="t" for="ch" forName="Child3Accent6" refType="h" fact="0.5252"/>
                  <dgm:constr type="w" for="ch" forName="Child3Accent6" refType="w" fact="0.0287"/>
                  <dgm:constr type="h" for="ch" forName="Child3Accent6" refType="h" fact="0.0381"/>
                  <dgm:constr type="r" for="ch" forName="Child3Accent7" refType="w" fact="0"/>
                  <dgm:constr type="t" for="ch" forName="Child3Accent7" refType="h" fact="0"/>
                  <dgm:constr type="w" for="ch" forName="Child3Accent7" refType="w" fact="0"/>
                  <dgm:constr type="h" for="ch" forName="Child3Accent7" refType="h" fact="0"/>
                  <dgm:constr type="r" for="ch" forName="Child4Accent1" refType="w" fact="0.6564"/>
                  <dgm:constr type="t" for="ch" forName="Child4Accent1" refType="h" fact="0.6908"/>
                  <dgm:constr type="w" for="ch" forName="Child4Accent1" refType="w" fact="0.0574"/>
                  <dgm:constr type="h" for="ch" forName="Child4Accent1" refType="h" fact="0.0763"/>
                  <dgm:constr type="r" for="ch" forName="Child4Accent2" refType="w" fact="0.6932"/>
                  <dgm:constr type="t" for="ch" forName="Child4Accent2" refType="h" fact="0.7684"/>
                  <dgm:constr type="w" for="ch" forName="Child4Accent2" refType="w" fact="0.0287"/>
                  <dgm:constr type="h" for="ch" forName="Child4Accent2" refType="h" fact="0.0381"/>
                  <dgm:constr type="r" for="ch" forName="Child4Accent3" refType="w" fact="0.7545"/>
                  <dgm:constr type="t" for="ch" forName="Child4Accent3" refType="h" fact="0.7684"/>
                  <dgm:constr type="w" for="ch" forName="Child4Accent3" refType="w" fact="0.0287"/>
                  <dgm:constr type="h" for="ch" forName="Child4Accent3" refType="h" fact="0.0381"/>
                  <dgm:constr type="r" for="ch" forName="Child4Accent4" refType="w" fact="0.8158"/>
                  <dgm:constr type="t" for="ch" forName="Child4Accent4" refType="h" fact="0.7684"/>
                  <dgm:constr type="w" for="ch" forName="Child4Accent4" refType="w" fact="0.0287"/>
                  <dgm:constr type="h" for="ch" forName="Child4Accent4" refType="h" fact="0.0381"/>
                  <dgm:constr type="r" for="ch" forName="Child4Accent5" refType="w" fact="0.8771"/>
                  <dgm:constr type="t" for="ch" forName="Child4Accent5" refType="h" fact="0.7684"/>
                  <dgm:constr type="w" for="ch" forName="Child4Accent5" refType="w" fact="0.0287"/>
                  <dgm:constr type="h" for="ch" forName="Child4Accent5" refType="h" fact="0.0381"/>
                  <dgm:constr type="r" for="ch" forName="Child4Accent6" refType="w" fact="0.9385"/>
                  <dgm:constr type="t" for="ch" forName="Child4Accent6" refType="h" fact="0.7684"/>
                  <dgm:constr type="w" for="ch" forName="Child4Accent6" refType="w" fact="0.0287"/>
                  <dgm:constr type="h" for="ch" forName="Child4Accent6" refType="h" fact="0.0381"/>
                  <dgm:constr type="r" for="ch" forName="Child4Accent7" refType="w" fact="0.9998"/>
                  <dgm:constr type="t" for="ch" forName="Child4Accent7" refType="h" fact="0.7684"/>
                  <dgm:constr type="w" for="ch" forName="Child4Accent7" refType="w" fact="0.0287"/>
                  <dgm:constr type="h" for="ch" forName="Child4Accent7" refType="h" fact="0.0381"/>
                  <dgm:constr type="r" for="ch" forName="Child4Accent8" refType="w" fact="0"/>
                  <dgm:constr type="t" for="ch" forName="Child4Accent8" refType="h" fact="0"/>
                  <dgm:constr type="w" for="ch" forName="Child4Accent8" refType="w" fact="0"/>
                  <dgm:constr type="h" for="ch" forName="Child4Accent8" refType="h" fact="0"/>
                  <dgm:constr type="r" for="ch" forName="ParentAccent1" refType="w" fact="0.0287"/>
                  <dgm:constr type="t" for="ch" forName="ParentAccent1" refType="h" fact="0.5252"/>
                  <dgm:constr type="w" for="ch" forName="ParentAccent1" refType="w" fact="0.0287"/>
                  <dgm:constr type="h" for="ch" forName="ParentAccent1" refType="h" fact="0.0381"/>
                  <dgm:constr type="r" for="ch" forName="ParentAccent2" refType="w" fact="0.0813"/>
                  <dgm:constr type="t" for="ch" forName="ParentAccent2" refType="h" fact="0.5252"/>
                  <dgm:constr type="w" for="ch" forName="ParentAccent2" refType="w" fact="0.0287"/>
                  <dgm:constr type="h" for="ch" forName="ParentAccent2" refType="h" fact="0.0381"/>
                  <dgm:constr type="r" for="ch" forName="ParentAccent3" refType="w" fact="0.1339"/>
                  <dgm:constr type="t" for="ch" forName="ParentAccent3" refType="h" fact="0.5252"/>
                  <dgm:constr type="w" for="ch" forName="ParentAccent3" refType="w" fact="0.0287"/>
                  <dgm:constr type="h" for="ch" forName="ParentAccent3" refType="h" fact="0.0381"/>
                  <dgm:constr type="r" for="ch" forName="ParentAccent4" refType="w" fact="0.1864"/>
                  <dgm:constr type="t" for="ch" forName="ParentAccent4" refType="h" fact="0.5252"/>
                  <dgm:constr type="w" for="ch" forName="ParentAccent4" refType="w" fact="0.0287"/>
                  <dgm:constr type="h" for="ch" forName="ParentAccent4" refType="h" fact="0.0381"/>
                  <dgm:constr type="r" for="ch" forName="ParentAccent5" refType="w" fact="0.239"/>
                  <dgm:constr type="t" for="ch" forName="ParentAccent5" refType="h" fact="0.5252"/>
                  <dgm:constr type="w" for="ch" forName="ParentAccent5" refType="w" fact="0.0287"/>
                  <dgm:constr type="h" for="ch" forName="ParentAccent5" refType="h" fact="0.0381"/>
                  <dgm:constr type="r" for="ch" forName="ParentAccent6" refType="w" fact="0.3203"/>
                  <dgm:constr type="t" for="ch" forName="ParentAccent6" refType="h" fact="0.5061"/>
                  <dgm:constr type="w" for="ch" forName="ParentAccent6" refType="w" fact="0.0574"/>
                  <dgm:constr type="h" for="ch" forName="ParentAccent6" refType="h" fact="0.0763"/>
                  <dgm:constr type="r" for="ch" forName="ParentAccent7" refType="w" fact="0.0755"/>
                  <dgm:constr type="t" for="ch" forName="ParentAccent7" refType="h" fact="0.4464"/>
                  <dgm:constr type="w" for="ch" forName="ParentAccent7" refType="w" fact="0.0287"/>
                  <dgm:constr type="h" for="ch" forName="ParentAccent7" refType="h" fact="0.0381"/>
                  <dgm:constr type="r" for="ch" forName="ParentAccent8" refType="w" fact="0.0755"/>
                  <dgm:constr type="t" for="ch" forName="ParentAccent8" refType="h" fact="0.6045"/>
                  <dgm:constr type="w" for="ch" forName="ParentAccent8" refType="w" fact="0.0287"/>
                  <dgm:constr type="h" for="ch" forName="ParentAccent8" refType="h" fact="0.0381"/>
                  <dgm:constr type="r" for="ch" forName="ParentAccent9" refType="w" fact="0.0499"/>
                  <dgm:constr type="t" for="ch" forName="ParentAccent9" refType="h" fact="0.4807"/>
                  <dgm:constr type="w" for="ch" forName="ParentAccent9" refType="w" fact="0.0287"/>
                  <dgm:constr type="h" for="ch" forName="ParentAccent9" refType="h" fact="0.0381"/>
                  <dgm:constr type="r" for="ch" forName="ParentAccent10" refType="w" fact="0.0482"/>
                  <dgm:constr type="t" for="ch" forName="ParentAccent10" refType="h" fact="0.5705"/>
                  <dgm:constr type="w" for="ch" forName="ParentAccent10" refType="w" fact="0.0287"/>
                  <dgm:constr type="h" for="ch" forName="ParentAccent10" refType="h" fact="0.0381"/>
                  <dgm:constr type="r" for="ch" forName="Child1Accent1" refType="w" fact="0.5181"/>
                  <dgm:constr type="t" for="ch" forName="Child1Accent1" refType="h" fact="0.2457"/>
                  <dgm:constr type="w" for="ch" forName="Child1Accent1" refType="w" fact="0.0574"/>
                  <dgm:constr type="h" for="ch" forName="Child1Accent1" refType="h" fact="0.0763"/>
                  <dgm:constr type="r" for="ch" forName="Child1Accent2" refType="w" fact="0.5542"/>
                  <dgm:constr type="t" for="ch" forName="Child1Accent2" refType="h" fact="0.2004"/>
                  <dgm:constr type="w" for="ch" forName="Child1Accent2" refType="w" fact="0.0287"/>
                  <dgm:constr type="h" for="ch" forName="Child1Accent2" refType="h" fact="0.0381"/>
                  <dgm:constr type="r" for="ch" forName="Child1Accent3" refType="w" fact="0.5946"/>
                  <dgm:constr type="t" for="ch" forName="Child1Accent3" refType="h" fact="0.1445"/>
                  <dgm:constr type="w" for="ch" forName="Child1Accent3" refType="w" fact="0.0287"/>
                  <dgm:constr type="h" for="ch" forName="Child1Accent3" refType="h" fact="0.0381"/>
                  <dgm:constr type="r" for="ch" forName="Child1Accent4" refType="w" fact="0.6347"/>
                  <dgm:constr type="t" for="ch" forName="Child1Accent4" refType="h" fact="0.097"/>
                  <dgm:constr type="w" for="ch" forName="Child1Accent4" refType="w" fact="0.0287"/>
                  <dgm:constr type="h" for="ch" forName="Child1Accent4" refType="h" fact="0.0381"/>
                  <dgm:constr type="r" for="ch" forName="Child1Accent5" refType="w" fact="0.696"/>
                  <dgm:constr type="t" for="ch" forName="Child1Accent5" refType="h" fact="0.097"/>
                  <dgm:constr type="w" for="ch" forName="Child1Accent5" refType="w" fact="0.0287"/>
                  <dgm:constr type="h" for="ch" forName="Child1Accent5" refType="h" fact="0.0381"/>
                  <dgm:constr type="r" for="ch" forName="Child1Accent6" refType="w" fact="0.7574"/>
                  <dgm:constr type="t" for="ch" forName="Child1Accent6" refType="h" fact="0.097"/>
                  <dgm:constr type="w" for="ch" forName="Child1Accent6" refType="w" fact="0.0287"/>
                  <dgm:constr type="h" for="ch" forName="Child1Accent6" refType="h" fact="0.0381"/>
                  <dgm:constr type="r" for="ch" forName="Child1Accent7" refType="w" fact="0.8187"/>
                  <dgm:constr type="t" for="ch" forName="Child1Accent7" refType="h" fact="0.097"/>
                  <dgm:constr type="w" for="ch" forName="Child1Accent7" refType="w" fact="0.0287"/>
                  <dgm:constr type="h" for="ch" forName="Child1Accent7" refType="h" fact="0.0381"/>
                  <dgm:constr type="r" for="ch" forName="Child1Accent8" refType="w" fact="0.88"/>
                  <dgm:constr type="t" for="ch" forName="Child1Accent8" refType="h" fact="0.097"/>
                  <dgm:constr type="w" for="ch" forName="Child1Accent8" refType="w" fact="0.0287"/>
                  <dgm:constr type="h" for="ch" forName="Child1Accent8" refType="h" fact="0.0381"/>
                  <dgm:constr type="r" for="ch" forName="Child1Accent9" refType="w" fact="0.9413"/>
                  <dgm:constr type="t" for="ch" forName="Child1Accent9" refType="h" fact="0.097"/>
                  <dgm:constr type="w" for="ch" forName="Child1Accent9" refType="w" fact="0.0287"/>
                  <dgm:constr type="h" for="ch" forName="Child1Accent9" refType="h" fact="0.0381"/>
                  <dgm:constr type="r" for="ch" forName="Child5Accent1" refType="w" fact="0.5181"/>
                  <dgm:constr type="t" for="ch" forName="Child5Accent1" refType="h" fact="0.7601"/>
                  <dgm:constr type="w" for="ch" forName="Child5Accent1" refType="w" fact="0.0574"/>
                  <dgm:constr type="h" for="ch" forName="Child5Accent1" refType="h" fact="0.0763"/>
                  <dgm:constr type="r" for="ch" forName="Child5Accent2" refType="w" fact="0.547"/>
                  <dgm:constr type="t" for="ch" forName="Child5Accent2" refType="h" fact="0.8375"/>
                  <dgm:constr type="w" for="ch" forName="Child5Accent2" refType="w" fact="0.0287"/>
                  <dgm:constr type="h" for="ch" forName="Child5Accent2" refType="h" fact="0.0381"/>
                  <dgm:constr type="r" for="ch" forName="Child5Accent3" refType="w" fact="0.5882"/>
                  <dgm:constr type="t" for="ch" forName="Child5Accent3" refType="h" fact="0.8991"/>
                  <dgm:constr type="w" for="ch" forName="Child5Accent3" refType="w" fact="0.0287"/>
                  <dgm:constr type="h" for="ch" forName="Child5Accent3" refType="h" fact="0.0381"/>
                  <dgm:constr type="r" for="ch" forName="Child5Accent4" refType="w" fact="0.6347"/>
                  <dgm:constr type="t" for="ch" forName="Child5Accent4" refType="h" fact="0.9619"/>
                  <dgm:constr type="w" for="ch" forName="Child5Accent4" refType="w" fact="0.0287"/>
                  <dgm:constr type="h" for="ch" forName="Child5Accent4" refType="h" fact="0.0381"/>
                  <dgm:constr type="r" for="ch" forName="Child5Accent5" refType="w" fact="0.696"/>
                  <dgm:constr type="t" for="ch" forName="Child5Accent5" refType="h" fact="0.9619"/>
                  <dgm:constr type="w" for="ch" forName="Child5Accent5" refType="w" fact="0.0287"/>
                  <dgm:constr type="h" for="ch" forName="Child5Accent5" refType="h" fact="0.0381"/>
                  <dgm:constr type="r" for="ch" forName="Child5Accent6" refType="w" fact="0.7574"/>
                  <dgm:constr type="t" for="ch" forName="Child5Accent6" refType="h" fact="0.9619"/>
                  <dgm:constr type="w" for="ch" forName="Child5Accent6" refType="w" fact="0.0287"/>
                  <dgm:constr type="h" for="ch" forName="Child5Accent6" refType="h" fact="0.0381"/>
                  <dgm:constr type="r" for="ch" forName="Child5Accent7" refType="w" fact="0.8187"/>
                  <dgm:constr type="t" for="ch" forName="Child5Accent7" refType="h" fact="0.9619"/>
                  <dgm:constr type="w" for="ch" forName="Child5Accent7" refType="w" fact="0.0287"/>
                  <dgm:constr type="h" for="ch" forName="Child5Accent7" refType="h" fact="0.0381"/>
                  <dgm:constr type="r" for="ch" forName="Child5Accent8" refType="w" fact="0.88"/>
                  <dgm:constr type="t" for="ch" forName="Child5Accent8" refType="h" fact="0.9619"/>
                  <dgm:constr type="w" for="ch" forName="Child5Accent8" refType="w" fact="0.0287"/>
                  <dgm:constr type="h" for="ch" forName="Child5Accent8" refType="h" fact="0.0381"/>
                  <dgm:constr type="r" for="ch" forName="Child5Accent9" refType="w" fact="0.9423"/>
                  <dgm:constr type="t" for="ch" forName="Child5Accent9" refType="h" fact="0.9619"/>
                  <dgm:constr type="w" for="ch" forName="Child5Accent9" refType="w" fact="0.0287"/>
                  <dgm:constr type="h" for="ch" forName="Child5Accent9" refType="h" fact="0.0381"/>
                  <dgm:constr type="r" for="ch" forName="Child5" refType="w" fact="0.9419"/>
                  <dgm:constr type="t" for="ch" forName="Child5" refType="h" fact="0.8635"/>
                  <dgm:constr type="w" for="ch" forName="Child5" refType="w" fact="0.3364"/>
                  <dgm:constr type="h" for="ch" forName="Child5" refType="h" fact="0.0981"/>
                  <dgm:constr type="r" for="ch" forName="Child4" refType="w"/>
                  <dgm:constr type="t" for="ch" forName="Child4" refType="h" fact="0.6701"/>
                  <dgm:constr type="w" for="ch" forName="Child4" refType="w" fact="0.3364"/>
                  <dgm:constr type="h" for="ch" forName="Child4" refType="h" fact="0.0981"/>
                  <dgm:constr type="r" for="ch" forName="Child3" refType="w"/>
                  <dgm:constr type="t" for="ch" forName="Child3" refType="h" fact="0.4276"/>
                  <dgm:constr type="w" for="ch" forName="Child3" refType="w" fact="0.2544"/>
                  <dgm:constr type="h" for="ch" forName="Child3" refType="h" fact="0.0981"/>
                  <dgm:constr type="r" for="ch" forName="Child2" refType="w"/>
                  <dgm:constr type="t" for="ch" forName="Child2" refType="h" fact="0.1798"/>
                  <dgm:constr type="w" for="ch" forName="Child2" refType="w" fact="0.3364"/>
                  <dgm:constr type="h" for="ch" forName="Child2" refType="h" fact="0.0981"/>
                  <dgm:constr type="r" for="ch" forName="Child1" refType="w" fact="0.9419"/>
                  <dgm:constr type="t" for="ch" forName="Child1" refType="h" fact="0"/>
                  <dgm:constr type="w" for="ch" forName="Child1" refType="w" fact="0.3364"/>
                  <dgm:constr type="h" for="ch" forName="Child1" refType="h" fact="0.0981"/>
                  <dgm:constr type="r" for="ch" forName="Parent" refType="w" fact="0.6347"/>
                  <dgm:constr type="t" for="ch" forName="Parent" refType="h" fact="0.3513"/>
                  <dgm:constr type="w" for="ch" forName="Parent" refType="w" fact="0.2906"/>
                  <dgm:constr type="h" for="ch" forName="Parent" refType="h" fact="0.3859"/>
                </dgm:constrLst>
              </dgm:else>
            </dgm:choose>
          </dgm:else>
        </dgm:choose>
        <dgm:layoutNode name="ParentAccent1" styleLbl="alignNode1">
          <dgm:alg type="sp"/>
          <dgm:shape xmlns:r="http://schemas.openxmlformats.org/officeDocument/2006/relationships" type="ellipse" r:blip="">
            <dgm:adjLst/>
          </dgm:shape>
          <dgm:presOf/>
        </dgm:layoutNode>
        <dgm:layoutNode name="ParentAccent2" styleLbl="alignNode1">
          <dgm:alg type="sp"/>
          <dgm:shape xmlns:r="http://schemas.openxmlformats.org/officeDocument/2006/relationships" type="ellipse" r:blip="">
            <dgm:adjLst/>
          </dgm:shape>
          <dgm:presOf/>
        </dgm:layoutNode>
        <dgm:layoutNode name="ParentAccent3" styleLbl="alignNode1">
          <dgm:alg type="sp"/>
          <dgm:shape xmlns:r="http://schemas.openxmlformats.org/officeDocument/2006/relationships" type="ellipse" r:blip="">
            <dgm:adjLst/>
          </dgm:shape>
          <dgm:presOf/>
        </dgm:layoutNode>
        <dgm:layoutNode name="ParentAccent4" styleLbl="alignNode1">
          <dgm:alg type="sp"/>
          <dgm:shape xmlns:r="http://schemas.openxmlformats.org/officeDocument/2006/relationships" type="ellipse" r:blip="">
            <dgm:adjLst/>
          </dgm:shape>
          <dgm:presOf/>
        </dgm:layoutNode>
        <dgm:layoutNode name="ParentAccent5" styleLbl="alignNode1">
          <dgm:alg type="sp"/>
          <dgm:shape xmlns:r="http://schemas.openxmlformats.org/officeDocument/2006/relationships" type="ellipse" r:blip="">
            <dgm:adjLst/>
          </dgm:shape>
          <dgm:presOf/>
        </dgm:layoutNode>
        <dgm:layoutNode name="ParentAccent6" styleLbl="alignNode1">
          <dgm:alg type="sp"/>
          <dgm:shape xmlns:r="http://schemas.openxmlformats.org/officeDocument/2006/relationships" type="ellipse" r:blip="">
            <dgm:adjLst/>
          </dgm:shape>
          <dgm:presOf/>
        </dgm:layoutNode>
        <dgm:layoutNode name="ParentAccent7" styleLbl="alignNode1">
          <dgm:alg type="sp"/>
          <dgm:shape xmlns:r="http://schemas.openxmlformats.org/officeDocument/2006/relationships" type="ellipse" r:blip="">
            <dgm:adjLst/>
          </dgm:shape>
          <dgm:presOf/>
        </dgm:layoutNode>
        <dgm:layoutNode name="ParentAccent8" styleLbl="alignNode1">
          <dgm:alg type="sp"/>
          <dgm:shape xmlns:r="http://schemas.openxmlformats.org/officeDocument/2006/relationships" type="ellipse" r:blip="">
            <dgm:adjLst/>
          </dgm:shape>
          <dgm:presOf/>
        </dgm:layoutNode>
        <dgm:layoutNode name="ParentAccent9" styleLbl="alignNode1">
          <dgm:alg type="sp"/>
          <dgm:shape xmlns:r="http://schemas.openxmlformats.org/officeDocument/2006/relationships" type="ellipse" r:blip="">
            <dgm:adjLst/>
          </dgm:shape>
          <dgm:presOf/>
        </dgm:layoutNode>
        <dgm:layoutNode name="ParentAccent10" styleLbl="alignNode1">
          <dgm:alg type="sp"/>
          <dgm:shape xmlns:r="http://schemas.openxmlformats.org/officeDocument/2006/relationships" type="ellipse" r:blip="">
            <dgm:adjLst/>
          </dgm:shape>
          <dgm:presOf/>
        </dgm:layoutNode>
        <dgm:layoutNode name="Parent" styleLbl="alignNode1">
          <dgm:varLst>
            <dgm:chMax val="5"/>
            <dgm:chPref val="3"/>
            <dgm:bulletEnabled val="1"/>
          </dgm:varLst>
          <dgm:alg type="tx"/>
          <dgm:shape xmlns:r="http://schemas.openxmlformats.org/officeDocument/2006/relationships" type="ellipse"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name="Name21" axis="ch" ptType="node" cnt="1">
          <dgm:layoutNode name="Child1Accent1" styleLbl="alignNode1">
            <dgm:alg type="sp"/>
            <dgm:shape xmlns:r="http://schemas.openxmlformats.org/officeDocument/2006/relationships" type="ellipse" r:blip="">
              <dgm:adjLst/>
            </dgm:shape>
            <dgm:presOf/>
          </dgm:layoutNode>
          <dgm:layoutNode name="Child1Accent2" styleLbl="alignNode1">
            <dgm:alg type="sp"/>
            <dgm:shape xmlns:r="http://schemas.openxmlformats.org/officeDocument/2006/relationships" type="ellipse" r:blip="">
              <dgm:adjLst/>
            </dgm:shape>
            <dgm:presOf/>
          </dgm:layoutNode>
          <dgm:layoutNode name="Child1Accent3" styleLbl="alignNode1">
            <dgm:alg type="sp"/>
            <dgm:shape xmlns:r="http://schemas.openxmlformats.org/officeDocument/2006/relationships" type="ellipse" r:blip="">
              <dgm:adjLst/>
            </dgm:shape>
            <dgm:presOf/>
          </dgm:layoutNode>
          <dgm:layoutNode name="Child1Accent4" styleLbl="alignNode1">
            <dgm:alg type="sp"/>
            <dgm:shape xmlns:r="http://schemas.openxmlformats.org/officeDocument/2006/relationships" type="ellipse" r:blip="">
              <dgm:adjLst/>
            </dgm:shape>
            <dgm:presOf/>
          </dgm:layoutNode>
          <dgm:layoutNode name="Child1Accent5" styleLbl="alignNode1">
            <dgm:alg type="sp"/>
            <dgm:shape xmlns:r="http://schemas.openxmlformats.org/officeDocument/2006/relationships" type="ellipse" r:blip="">
              <dgm:adjLst/>
            </dgm:shape>
            <dgm:presOf/>
          </dgm:layoutNode>
          <dgm:layoutNode name="Child1Accent6" styleLbl="alignNode1">
            <dgm:alg type="sp"/>
            <dgm:shape xmlns:r="http://schemas.openxmlformats.org/officeDocument/2006/relationships" type="ellipse" r:blip="">
              <dgm:adjLst/>
            </dgm:shape>
            <dgm:presOf/>
          </dgm:layoutNode>
          <dgm:layoutNode name="Child1Accent7" styleLbl="alignNode1">
            <dgm:alg type="sp"/>
            <dgm:shape xmlns:r="http://schemas.openxmlformats.org/officeDocument/2006/relationships" type="ellipse" r:blip="">
              <dgm:adjLst/>
            </dgm:shape>
            <dgm:presOf/>
          </dgm:layoutNode>
          <dgm:layoutNode name="Child1Accent8" styleLbl="alignNode1">
            <dgm:alg type="sp"/>
            <dgm:shape xmlns:r="http://schemas.openxmlformats.org/officeDocument/2006/relationships" type="ellipse" r:blip="">
              <dgm:adjLst/>
            </dgm:shape>
            <dgm:presOf/>
          </dgm:layoutNode>
          <dgm:layoutNode name="Child1Accent9" styleLbl="alignNode1">
            <dgm:alg type="sp"/>
            <dgm:shape xmlns:r="http://schemas.openxmlformats.org/officeDocument/2006/relationships" type="ellipse" r:blip="">
              <dgm:adjLst/>
            </dgm:shape>
            <dgm:presOf/>
          </dgm:layoutNode>
          <dgm:layoutNode name="Child1"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2" axis="ch" ptType="node" st="2" cnt="1">
          <dgm:layoutNode name="Child2Accent1" styleLbl="alignNode1">
            <dgm:alg type="sp"/>
            <dgm:shape xmlns:r="http://schemas.openxmlformats.org/officeDocument/2006/relationships" type="ellipse" r:blip="">
              <dgm:adjLst/>
            </dgm:shape>
            <dgm:presOf/>
          </dgm:layoutNode>
          <dgm:layoutNode name="Child2Accent2" styleLbl="alignNode1">
            <dgm:alg type="sp"/>
            <dgm:shape xmlns:r="http://schemas.openxmlformats.org/officeDocument/2006/relationships" type="ellipse" r:blip="">
              <dgm:adjLst/>
            </dgm:shape>
            <dgm:presOf/>
          </dgm:layoutNode>
          <dgm:layoutNode name="Child2Accent3" styleLbl="alignNode1">
            <dgm:alg type="sp"/>
            <dgm:shape xmlns:r="http://schemas.openxmlformats.org/officeDocument/2006/relationships" type="ellipse" r:blip="">
              <dgm:adjLst/>
            </dgm:shape>
            <dgm:presOf/>
          </dgm:layoutNode>
          <dgm:layoutNode name="Child2Accent4" styleLbl="alignNode1">
            <dgm:alg type="sp"/>
            <dgm:shape xmlns:r="http://schemas.openxmlformats.org/officeDocument/2006/relationships" type="ellipse" r:blip="">
              <dgm:adjLst/>
            </dgm:shape>
            <dgm:presOf/>
          </dgm:layoutNode>
          <dgm:layoutNode name="Child2Accent5" styleLbl="alignNode1">
            <dgm:alg type="sp"/>
            <dgm:shape xmlns:r="http://schemas.openxmlformats.org/officeDocument/2006/relationships" type="ellipse" r:blip="">
              <dgm:adjLst/>
            </dgm:shape>
            <dgm:presOf/>
          </dgm:layoutNode>
          <dgm:layoutNode name="Child2Accent6" styleLbl="alignNode1">
            <dgm:alg type="sp"/>
            <dgm:shape xmlns:r="http://schemas.openxmlformats.org/officeDocument/2006/relationships" type="ellipse" r:blip="">
              <dgm:adjLst/>
            </dgm:shape>
            <dgm:presOf/>
          </dgm:layoutNode>
          <dgm:layoutNode name="Child2Accent7" styleLbl="alignNode1">
            <dgm:alg type="sp"/>
            <dgm:shape xmlns:r="http://schemas.openxmlformats.org/officeDocument/2006/relationships" type="ellipse" r:blip="">
              <dgm:adjLst/>
            </dgm:shape>
            <dgm:presOf/>
          </dgm:layoutNode>
          <dgm:layoutNode name="Child2"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3" axis="ch" ptType="node" st="3" cnt="1">
          <dgm:layoutNode name="Child3Accent1" styleLbl="alignNode1">
            <dgm:alg type="sp"/>
            <dgm:shape xmlns:r="http://schemas.openxmlformats.org/officeDocument/2006/relationships" type="ellipse" r:blip="">
              <dgm:adjLst/>
            </dgm:shape>
            <dgm:presOf/>
          </dgm:layoutNode>
          <dgm:layoutNode name="Child3Accent2" styleLbl="alignNode1">
            <dgm:alg type="sp"/>
            <dgm:shape xmlns:r="http://schemas.openxmlformats.org/officeDocument/2006/relationships" type="ellipse" r:blip="">
              <dgm:adjLst/>
            </dgm:shape>
            <dgm:presOf/>
          </dgm:layoutNode>
          <dgm:layoutNode name="Child3Accent3" styleLbl="alignNode1">
            <dgm:alg type="sp"/>
            <dgm:shape xmlns:r="http://schemas.openxmlformats.org/officeDocument/2006/relationships" type="ellipse" r:blip="">
              <dgm:adjLst/>
            </dgm:shape>
            <dgm:presOf/>
          </dgm:layoutNode>
          <dgm:layoutNode name="Child3Accent4" styleLbl="alignNode1">
            <dgm:alg type="sp"/>
            <dgm:shape xmlns:r="http://schemas.openxmlformats.org/officeDocument/2006/relationships" type="ellipse" r:blip="">
              <dgm:adjLst/>
            </dgm:shape>
            <dgm:presOf/>
          </dgm:layoutNode>
          <dgm:layoutNode name="Child3Accent5" styleLbl="alignNode1">
            <dgm:alg type="sp"/>
            <dgm:shape xmlns:r="http://schemas.openxmlformats.org/officeDocument/2006/relationships" type="ellipse" r:blip="">
              <dgm:adjLst/>
            </dgm:shape>
            <dgm:presOf/>
          </dgm:layoutNode>
          <dgm:layoutNode name="Child3Accent6" styleLbl="alignNode1">
            <dgm:alg type="sp"/>
            <dgm:shape xmlns:r="http://schemas.openxmlformats.org/officeDocument/2006/relationships" type="ellipse" r:blip="">
              <dgm:adjLst/>
            </dgm:shape>
            <dgm:presOf/>
          </dgm:layoutNode>
          <dgm:layoutNode name="Child3Accent7" styleLbl="alignNode1">
            <dgm:alg type="sp"/>
            <dgm:shape xmlns:r="http://schemas.openxmlformats.org/officeDocument/2006/relationships" type="ellipse" r:blip="">
              <dgm:adjLst/>
            </dgm:shape>
            <dgm:presOf/>
          </dgm:layoutNode>
          <dgm:layoutNode name="Child3"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4" axis="ch" ptType="node" st="4" cnt="1">
          <dgm:layoutNode name="Child4Accent1" styleLbl="alignNode1">
            <dgm:alg type="sp"/>
            <dgm:shape xmlns:r="http://schemas.openxmlformats.org/officeDocument/2006/relationships" type="ellipse" r:blip="">
              <dgm:adjLst/>
            </dgm:shape>
            <dgm:presOf/>
          </dgm:layoutNode>
          <dgm:layoutNode name="Child4Accent2" styleLbl="alignNode1">
            <dgm:alg type="sp"/>
            <dgm:shape xmlns:r="http://schemas.openxmlformats.org/officeDocument/2006/relationships" type="ellipse" r:blip="">
              <dgm:adjLst/>
            </dgm:shape>
            <dgm:presOf/>
          </dgm:layoutNode>
          <dgm:layoutNode name="Child4Accent3" styleLbl="alignNode1">
            <dgm:alg type="sp"/>
            <dgm:shape xmlns:r="http://schemas.openxmlformats.org/officeDocument/2006/relationships" type="ellipse" r:blip="">
              <dgm:adjLst/>
            </dgm:shape>
            <dgm:presOf/>
          </dgm:layoutNode>
          <dgm:layoutNode name="Child4Accent4" styleLbl="alignNode1">
            <dgm:alg type="sp"/>
            <dgm:shape xmlns:r="http://schemas.openxmlformats.org/officeDocument/2006/relationships" type="ellipse" r:blip="">
              <dgm:adjLst/>
            </dgm:shape>
            <dgm:presOf/>
          </dgm:layoutNode>
          <dgm:layoutNode name="Child4Accent5" styleLbl="alignNode1">
            <dgm:alg type="sp"/>
            <dgm:shape xmlns:r="http://schemas.openxmlformats.org/officeDocument/2006/relationships" type="ellipse" r:blip="">
              <dgm:adjLst/>
            </dgm:shape>
            <dgm:presOf/>
          </dgm:layoutNode>
          <dgm:layoutNode name="Child4Accent6" styleLbl="alignNode1">
            <dgm:alg type="sp"/>
            <dgm:shape xmlns:r="http://schemas.openxmlformats.org/officeDocument/2006/relationships" type="ellipse" r:blip="">
              <dgm:adjLst/>
            </dgm:shape>
            <dgm:presOf/>
          </dgm:layoutNode>
          <dgm:layoutNode name="Child4Accent7" styleLbl="alignNode1">
            <dgm:alg type="sp"/>
            <dgm:shape xmlns:r="http://schemas.openxmlformats.org/officeDocument/2006/relationships" type="ellipse" r:blip="">
              <dgm:adjLst/>
            </dgm:shape>
            <dgm:presOf/>
          </dgm:layoutNode>
          <dgm:layoutNode name="Child4Accent8" styleLbl="alignNode1">
            <dgm:alg type="sp"/>
            <dgm:shape xmlns:r="http://schemas.openxmlformats.org/officeDocument/2006/relationships" type="ellipse" r:blip="">
              <dgm:adjLst/>
            </dgm:shape>
            <dgm:presOf/>
          </dgm:layoutNode>
          <dgm:layoutNode name="Child4"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5" axis="ch" ptType="node" st="5" cnt="1">
          <dgm:layoutNode name="Child5Accent1" styleLbl="alignNode1">
            <dgm:alg type="sp"/>
            <dgm:shape xmlns:r="http://schemas.openxmlformats.org/officeDocument/2006/relationships" type="ellipse" r:blip="">
              <dgm:adjLst/>
            </dgm:shape>
            <dgm:presOf/>
          </dgm:layoutNode>
          <dgm:layoutNode name="Child5Accent2" styleLbl="alignNode1">
            <dgm:alg type="sp"/>
            <dgm:shape xmlns:r="http://schemas.openxmlformats.org/officeDocument/2006/relationships" type="ellipse" r:blip="">
              <dgm:adjLst/>
            </dgm:shape>
            <dgm:presOf/>
          </dgm:layoutNode>
          <dgm:layoutNode name="Child5Accent3" styleLbl="alignNode1">
            <dgm:alg type="sp"/>
            <dgm:shape xmlns:r="http://schemas.openxmlformats.org/officeDocument/2006/relationships" type="ellipse" r:blip="">
              <dgm:adjLst/>
            </dgm:shape>
            <dgm:presOf/>
          </dgm:layoutNode>
          <dgm:layoutNode name="Child5Accent4" styleLbl="alignNode1">
            <dgm:alg type="sp"/>
            <dgm:shape xmlns:r="http://schemas.openxmlformats.org/officeDocument/2006/relationships" type="ellipse" r:blip="">
              <dgm:adjLst/>
            </dgm:shape>
            <dgm:presOf/>
          </dgm:layoutNode>
          <dgm:layoutNode name="Child5Accent5" styleLbl="alignNode1">
            <dgm:alg type="sp"/>
            <dgm:shape xmlns:r="http://schemas.openxmlformats.org/officeDocument/2006/relationships" type="ellipse" r:blip="">
              <dgm:adjLst/>
            </dgm:shape>
            <dgm:presOf/>
          </dgm:layoutNode>
          <dgm:layoutNode name="Child5Accent6" styleLbl="alignNode1">
            <dgm:alg type="sp"/>
            <dgm:shape xmlns:r="http://schemas.openxmlformats.org/officeDocument/2006/relationships" type="ellipse" r:blip="">
              <dgm:adjLst/>
            </dgm:shape>
            <dgm:presOf/>
          </dgm:layoutNode>
          <dgm:layoutNode name="Child5Accent7" styleLbl="alignNode1">
            <dgm:alg type="sp"/>
            <dgm:shape xmlns:r="http://schemas.openxmlformats.org/officeDocument/2006/relationships" type="ellipse" r:blip="">
              <dgm:adjLst/>
            </dgm:shape>
            <dgm:presOf/>
          </dgm:layoutNode>
          <dgm:layoutNode name="Child5Accent8" styleLbl="alignNode1">
            <dgm:alg type="sp"/>
            <dgm:shape xmlns:r="http://schemas.openxmlformats.org/officeDocument/2006/relationships" type="ellipse" r:blip="">
              <dgm:adjLst/>
            </dgm:shape>
            <dgm:presOf/>
          </dgm:layoutNode>
          <dgm:layoutNode name="Child5Accent9" styleLbl="alignNode1">
            <dgm:alg type="sp"/>
            <dgm:shape xmlns:r="http://schemas.openxmlformats.org/officeDocument/2006/relationships" type="ellipse" r:blip="">
              <dgm:adjLst/>
            </dgm:shape>
            <dgm:presOf/>
          </dgm:layoutNode>
          <dgm:layoutNode name="Child5"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7.xml><?xml version="1.0" encoding="utf-8"?>
<dgm:layoutDef xmlns:dgm="http://schemas.openxmlformats.org/drawingml/2006/diagram" xmlns:a="http://schemas.openxmlformats.org/drawingml/2006/main" uniqueId="urn:microsoft.com/office/officeart/2009/layout/ReverseList">
  <dgm:title val=""/>
  <dgm:desc val=""/>
  <dgm:catLst>
    <dgm:cat type="relationship" pri="3800"/>
  </dgm:catLst>
  <dgm:samp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clrData>
  <dgm:layoutNode name="Name0">
    <dgm:varLst>
      <dgm:chMax val="2"/>
      <dgm:chPref val="2"/>
      <dgm:animLvl val="lvl"/>
    </dgm:varLst>
    <dgm:choose name="Name1">
      <dgm:if name="Name2" axis="ch" ptType="node" func="cnt" op="lte" val="1">
        <dgm:alg type="composite">
          <dgm:param type="ar" val="0.9993"/>
        </dgm:alg>
      </dgm:if>
      <dgm:else name="Name3">
        <dgm:alg type="composite">
          <dgm:param type="ar" val="0.8036"/>
        </dgm:alg>
      </dgm:else>
    </dgm:choose>
    <dgm:shape xmlns:r="http://schemas.openxmlformats.org/officeDocument/2006/relationships" r:blip="">
      <dgm:adjLst/>
    </dgm:shape>
    <dgm:choose name="Name4">
      <dgm:if name="Name5" axis="ch" ptType="node" func="cnt" op="lte" val="1">
        <dgm:constrLst>
          <dgm:constr type="primFontSz" for="des" ptType="node" op="equ" val="65"/>
          <dgm:constr type="l" for="ch" forName="LeftNode" refType="w" fact="0"/>
          <dgm:constr type="t" for="ch" forName="LeftNode" refType="h" fact="0.25"/>
          <dgm:constr type="w" for="ch" forName="LeftNode" refType="w" fact="0.5"/>
          <dgm:constr type="h" for="ch" forName="LeftNode" refType="h"/>
          <dgm:constr type="l" for="ch" forName="LeftText" refType="w" fact="0"/>
          <dgm:constr type="t" for="ch" forName="LeftText" refType="h" fact="0.25"/>
          <dgm:constr type="w" for="ch" forName="LeftText" refType="w" fact="0.5"/>
          <dgm:constr type="h" for="ch" forName="LeftText" refType="h"/>
        </dgm:constrLst>
      </dgm:if>
      <dgm:else name="Name6">
        <dgm:constrLst>
          <dgm:constr type="primFontSz" for="des" ptType="node" op="equ" val="65"/>
          <dgm:constr type="l" for="ch" forName="LeftNode" refType="w" fact="0"/>
          <dgm:constr type="t" for="ch" forName="LeftNode" refType="h" fact="0.1786"/>
          <dgm:constr type="w" for="ch" forName="LeftNode" refType="w" fact="0.4889"/>
          <dgm:constr type="h" for="ch" forName="LeftNode" refType="h" fact="0.6429"/>
          <dgm:constr type="l" for="ch" forName="LeftText" refType="w" fact="0"/>
          <dgm:constr type="t" for="ch" forName="LeftText" refType="h" fact="0.1786"/>
          <dgm:constr type="w" for="ch" forName="LeftText" refType="w" fact="0.4889"/>
          <dgm:constr type="h" for="ch" forName="LeftText" refType="h" fact="0.6429"/>
          <dgm:constr type="l" for="ch" forName="RightNode" refType="w" fact="0.5111"/>
          <dgm:constr type="t" for="ch" forName="RightNode" refType="h" fact="0.1786"/>
          <dgm:constr type="w" for="ch" forName="RightNode" refType="w" fact="0.4889"/>
          <dgm:constr type="h" for="ch" forName="RightNode" refType="h" fact="0.6429"/>
          <dgm:constr type="l" for="ch" forName="RightText" refType="w" fact="0.5111"/>
          <dgm:constr type="t" for="ch" forName="RightText" refType="h" fact="0.1786"/>
          <dgm:constr type="w" for="ch" forName="RightText" refType="w" fact="0.4889"/>
          <dgm:constr type="h" for="ch" forName="RightText" refType="h" fact="0.6429"/>
          <dgm:constr type="l" for="ch" forName="TopArrow" refType="w" fact="0.2444"/>
          <dgm:constr type="t" for="ch" forName="TopArrow" refType="h" fact="0"/>
          <dgm:constr type="w" for="ch" forName="TopArrow" refType="w" fact="0.5111"/>
          <dgm:constr type="h" for="ch" forName="TopArrow" refType="h" fact="0.4107"/>
          <dgm:constr type="l" for="ch" forName="BottomArrow" refType="w" fact="0.2444"/>
          <dgm:constr type="t" for="ch" forName="BottomArrow" refType="h" fact="0.5893"/>
          <dgm:constr type="w" for="ch" forName="BottomArrow" refType="w" fact="0.5111"/>
          <dgm:constr type="h" for="ch" forName="BottomArrow" refType="h" fact="0.4107"/>
        </dgm:constrLst>
      </dgm:else>
    </dgm:choose>
    <dgm:choose name="Name7">
      <dgm:if name="Name8" axis="ch" ptType="node" func="cnt" op="gte" val="1">
        <dgm:layoutNode name="LeftText" styleLbl="revTx" moveWith="LeftNode">
          <dgm:varLst>
            <dgm:bulletEnabled val="1"/>
          </dgm:varLst>
          <dgm:alg type="tx">
            <dgm:param type="txAnchorVert" val="t"/>
            <dgm:param type="parTxLTRAlign" val="l"/>
          </dgm:alg>
          <dgm:choose name="Name9">
            <dgm:if name="Name10" axis="ch" ptType="node" func="cnt" op="lte" val="1">
              <dgm:shape xmlns:r="http://schemas.openxmlformats.org/officeDocument/2006/relationships" type="roundRect" r:blip="" hideGeom="1">
                <dgm:adjLst>
                  <dgm:adj idx="1" val="0.1667"/>
                  <dgm:adj idx="2" val="0"/>
                </dgm:adjLst>
              </dgm:shape>
              <dgm:presOf axis="ch desOrSelf" ptType="node node" st="1 1" cnt="1 0"/>
              <dgm:constrLst>
                <dgm:constr type="lMarg" refType="primFontSz" fact="0.3"/>
                <dgm:constr type="rMarg" refType="primFontSz" fact="0.3"/>
                <dgm:constr type="tMarg" refType="primFontSz" fact="0.5"/>
                <dgm:constr type="bMarg" refType="primFontSz" fact="0.5"/>
              </dgm:constrLst>
            </dgm:if>
            <dgm:else name="Name11">
              <dgm:shape xmlns:r="http://schemas.openxmlformats.org/officeDocument/2006/relationships" rot="270" type="round2SameRect" r:blip="" hideGeom="1">
                <dgm:adjLst>
                  <dgm:adj idx="1" val="0.1667"/>
                  <dgm:adj idx="2" val="0"/>
                </dgm:adjLst>
              </dgm:shape>
              <dgm:presOf axis="ch desOrSelf" ptType="node node" st="1 1" cnt="1 0"/>
              <dgm:constrLst>
                <dgm:constr type="lMarg" refType="primFontSz" fact="0.3"/>
                <dgm:constr type="rMarg" refType="primFontSz" fact="0.45"/>
                <dgm:constr type="tMarg" refType="primFontSz" fact="0.5"/>
                <dgm:constr type="bMarg" refType="primFontSz" fact="0.5"/>
              </dgm:constrLst>
            </dgm:else>
          </dgm:choose>
          <dgm:ruleLst>
            <dgm:rule type="primFontSz" val="5" fact="NaN" max="NaN"/>
          </dgm:ruleLst>
        </dgm:layoutNode>
        <dgm:layoutNode name="LeftNode" styleLbl="bgImgPlace1">
          <dgm:varLst>
            <dgm:chMax val="2"/>
            <dgm:chPref val="2"/>
          </dgm:varLst>
          <dgm:alg type="sp"/>
          <dgm:choose name="Name12">
            <dgm:if name="Name13" axis="ch" ptType="node" func="cnt" op="lte" val="1">
              <dgm:shape xmlns:r="http://schemas.openxmlformats.org/officeDocument/2006/relationships" type="roundRect" r:blip="">
                <dgm:adjLst>
                  <dgm:adj idx="1" val="0.1667"/>
                  <dgm:adj idx="2" val="0"/>
                </dgm:adjLst>
              </dgm:shape>
            </dgm:if>
            <dgm:else name="Name14">
              <dgm:shape xmlns:r="http://schemas.openxmlformats.org/officeDocument/2006/relationships" rot="270" type="round2SameRect" r:blip="">
                <dgm:adjLst>
                  <dgm:adj idx="1" val="0.1667"/>
                  <dgm:adj idx="2" val="0"/>
                </dgm:adjLst>
              </dgm:shape>
            </dgm:else>
          </dgm:choose>
          <dgm:presOf axis="ch desOrSelf" ptType="node node" st="1 1" cnt="1 0"/>
        </dgm:layoutNode>
        <dgm:choose name="Name15">
          <dgm:if name="Name16" axis="ch" ptType="node" func="cnt" op="gte" val="2">
            <dgm:layoutNode name="RightText" styleLbl="revTx" moveWith="RightNode">
              <dgm:varLst>
                <dgm:bulletEnabled val="1"/>
              </dgm:varLst>
              <dgm:alg type="tx">
                <dgm:param type="txAnchorVert" val="t"/>
                <dgm:param type="parTxLTRAlign" val="l"/>
              </dgm:alg>
              <dgm:shape xmlns:r="http://schemas.openxmlformats.org/officeDocument/2006/relationships" rot="90" type="round2SameRect" r:blip="" hideGeom="1">
                <dgm:adjLst>
                  <dgm:adj idx="1" val="0.1667"/>
                  <dgm:adj idx="2" val="0"/>
                </dgm:adjLst>
              </dgm:shape>
              <dgm:presOf axis="ch desOrSelf" ptType="node node" st="2 1" cnt="1 0"/>
              <dgm:constrLst>
                <dgm:constr type="lMarg" refType="primFontSz" fact="0.45"/>
                <dgm:constr type="rMarg" refType="primFontSz" fact="0.3"/>
                <dgm:constr type="tMarg" refType="primFontSz" fact="0.5"/>
                <dgm:constr type="bMarg" refType="primFontSz" fact="0.5"/>
              </dgm:constrLst>
              <dgm:ruleLst>
                <dgm:rule type="primFontSz" val="5" fact="NaN" max="NaN"/>
              </dgm:ruleLst>
            </dgm:layoutNode>
            <dgm:layoutNode name="RightNode" styleLbl="bgImgPlace1">
              <dgm:varLst>
                <dgm:chMax val="0"/>
                <dgm:chPref val="0"/>
              </dgm:varLst>
              <dgm:alg type="sp"/>
              <dgm:shape xmlns:r="http://schemas.openxmlformats.org/officeDocument/2006/relationships" rot="90" type="round2SameRect" r:blip="">
                <dgm:adjLst>
                  <dgm:adj idx="1" val="0.1667"/>
                  <dgm:adj idx="2" val="0"/>
                </dgm:adjLst>
              </dgm:shape>
              <dgm:presOf axis="ch desOrSelf" ptType="node node" st="2 1" cnt="1 0"/>
            </dgm:layoutNode>
            <dgm:layoutNode name="TopArrow">
              <dgm:alg type="sp"/>
              <dgm:shape xmlns:r="http://schemas.openxmlformats.org/officeDocument/2006/relationships" type="circularArrow" r:blip="">
                <dgm:adjLst>
                  <dgm:adj idx="1" val="0.125"/>
                  <dgm:adj idx="2" val="19.0387"/>
                  <dgm:adj idx="3" val="-19.0387"/>
                  <dgm:adj idx="4" val="180"/>
                  <dgm:adj idx="5" val="0.125"/>
                </dgm:adjLst>
              </dgm:shape>
              <dgm:presOf/>
            </dgm:layoutNode>
            <dgm:layoutNode name="BottomArrow">
              <dgm:alg type="sp"/>
              <dgm:shape xmlns:r="http://schemas.openxmlformats.org/officeDocument/2006/relationships" rot="180" type="circularArrow" r:blip="">
                <dgm:adjLst>
                  <dgm:adj idx="1" val="0.125"/>
                  <dgm:adj idx="2" val="19.0387"/>
                  <dgm:adj idx="3" val="-19.0387"/>
                  <dgm:adj idx="4" val="180"/>
                  <dgm:adj idx="5" val="0.125"/>
                </dgm:adjLst>
              </dgm:shape>
              <dgm:presOf/>
            </dgm:layoutNode>
          </dgm:if>
          <dgm:else name="Name17"/>
        </dgm:choose>
      </dgm:if>
      <dgm:else name="Name18"/>
    </dgm:choose>
  </dgm:layoutNode>
</dgm:layoutDef>
</file>

<file path=ppt/diagrams/layout8.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3A8DCC5-804F-4FC6-8B45-85E848CD28FF}"/>
              </a:ext>
            </a:extLst>
          </p:cNvPr>
          <p:cNvSpPr>
            <a:spLocks noGrp="1"/>
          </p:cNvSpPr>
          <p:nvPr>
            <p:ph type="hdr" sz="quarter"/>
          </p:nvPr>
        </p:nvSpPr>
        <p:spPr>
          <a:xfrm>
            <a:off x="0" y="0"/>
            <a:ext cx="3170608" cy="481807"/>
          </a:xfrm>
          <a:prstGeom prst="rect">
            <a:avLst/>
          </a:prstGeom>
        </p:spPr>
        <p:txBody>
          <a:bodyPr vert="horz" lIns="96680" tIns="48340" rIns="96680" bIns="48340" rtlCol="0"/>
          <a:lstStyle>
            <a:lvl1pPr algn="l">
              <a:defRPr sz="1300"/>
            </a:lvl1pPr>
          </a:lstStyle>
          <a:p>
            <a:endParaRPr lang="en-US"/>
          </a:p>
        </p:txBody>
      </p:sp>
      <p:sp>
        <p:nvSpPr>
          <p:cNvPr id="3" name="Date Placeholder 2">
            <a:extLst>
              <a:ext uri="{FF2B5EF4-FFF2-40B4-BE49-F238E27FC236}">
                <a16:creationId xmlns:a16="http://schemas.microsoft.com/office/drawing/2014/main" id="{3E6FB42B-AC7C-4BB7-A570-7FA63F5E125C}"/>
              </a:ext>
            </a:extLst>
          </p:cNvPr>
          <p:cNvSpPr>
            <a:spLocks noGrp="1"/>
          </p:cNvSpPr>
          <p:nvPr>
            <p:ph type="dt" sz="quarter" idx="1"/>
          </p:nvPr>
        </p:nvSpPr>
        <p:spPr>
          <a:xfrm>
            <a:off x="4144487" y="0"/>
            <a:ext cx="3170608" cy="481807"/>
          </a:xfrm>
          <a:prstGeom prst="rect">
            <a:avLst/>
          </a:prstGeom>
        </p:spPr>
        <p:txBody>
          <a:bodyPr vert="horz" lIns="96680" tIns="48340" rIns="96680" bIns="48340" rtlCol="0"/>
          <a:lstStyle>
            <a:lvl1pPr algn="r">
              <a:defRPr sz="1300"/>
            </a:lvl1pPr>
          </a:lstStyle>
          <a:p>
            <a:fld id="{FEF3F430-D355-4135-8F39-57829BB07F5D}" type="datetimeFigureOut">
              <a:rPr lang="en-US" smtClean="0"/>
              <a:t>5/17/2023</a:t>
            </a:fld>
            <a:endParaRPr lang="en-US"/>
          </a:p>
        </p:txBody>
      </p:sp>
      <p:sp>
        <p:nvSpPr>
          <p:cNvPr id="4" name="Footer Placeholder 3">
            <a:extLst>
              <a:ext uri="{FF2B5EF4-FFF2-40B4-BE49-F238E27FC236}">
                <a16:creationId xmlns:a16="http://schemas.microsoft.com/office/drawing/2014/main" id="{058D35B0-EDE7-455B-A8BA-67C24CCB99F2}"/>
              </a:ext>
            </a:extLst>
          </p:cNvPr>
          <p:cNvSpPr>
            <a:spLocks noGrp="1"/>
          </p:cNvSpPr>
          <p:nvPr>
            <p:ph type="ftr" sz="quarter" idx="2"/>
          </p:nvPr>
        </p:nvSpPr>
        <p:spPr>
          <a:xfrm>
            <a:off x="0" y="9120983"/>
            <a:ext cx="3170608" cy="481806"/>
          </a:xfrm>
          <a:prstGeom prst="rect">
            <a:avLst/>
          </a:prstGeom>
        </p:spPr>
        <p:txBody>
          <a:bodyPr vert="horz" lIns="96680" tIns="48340" rIns="96680" bIns="48340" rtlCol="0" anchor="b"/>
          <a:lstStyle>
            <a:lvl1pPr algn="l">
              <a:defRPr sz="1300"/>
            </a:lvl1pPr>
          </a:lstStyle>
          <a:p>
            <a:endParaRPr lang="en-US"/>
          </a:p>
        </p:txBody>
      </p:sp>
      <p:sp>
        <p:nvSpPr>
          <p:cNvPr id="5" name="Slide Number Placeholder 4">
            <a:extLst>
              <a:ext uri="{FF2B5EF4-FFF2-40B4-BE49-F238E27FC236}">
                <a16:creationId xmlns:a16="http://schemas.microsoft.com/office/drawing/2014/main" id="{72AC4549-80BA-463E-BAC1-1B9B836B31F0}"/>
              </a:ext>
            </a:extLst>
          </p:cNvPr>
          <p:cNvSpPr>
            <a:spLocks noGrp="1"/>
          </p:cNvSpPr>
          <p:nvPr>
            <p:ph type="sldNum" sz="quarter" idx="3"/>
          </p:nvPr>
        </p:nvSpPr>
        <p:spPr>
          <a:xfrm>
            <a:off x="4144487" y="9120983"/>
            <a:ext cx="3170608" cy="481806"/>
          </a:xfrm>
          <a:prstGeom prst="rect">
            <a:avLst/>
          </a:prstGeom>
        </p:spPr>
        <p:txBody>
          <a:bodyPr vert="horz" lIns="96680" tIns="48340" rIns="96680" bIns="48340" rtlCol="0" anchor="b"/>
          <a:lstStyle>
            <a:lvl1pPr algn="r">
              <a:defRPr sz="1300"/>
            </a:lvl1pPr>
          </a:lstStyle>
          <a:p>
            <a:fld id="{FB88B915-B744-49A4-8011-6F0AB23B5F7D}" type="slidenum">
              <a:rPr lang="en-US" smtClean="0"/>
              <a:t>‹#›</a:t>
            </a:fld>
            <a:endParaRPr lang="en-US"/>
          </a:p>
        </p:txBody>
      </p:sp>
    </p:spTree>
    <p:extLst>
      <p:ext uri="{BB962C8B-B14F-4D97-AF65-F5344CB8AC3E}">
        <p14:creationId xmlns:p14="http://schemas.microsoft.com/office/powerpoint/2010/main" val="33694130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608" cy="481807"/>
          </a:xfrm>
          <a:prstGeom prst="rect">
            <a:avLst/>
          </a:prstGeom>
        </p:spPr>
        <p:txBody>
          <a:bodyPr vert="horz" lIns="96680" tIns="48340" rIns="96680" bIns="48340" rtlCol="0"/>
          <a:lstStyle>
            <a:lvl1pPr algn="l">
              <a:defRPr sz="1300"/>
            </a:lvl1pPr>
          </a:lstStyle>
          <a:p>
            <a:endParaRPr lang="en-US"/>
          </a:p>
        </p:txBody>
      </p:sp>
      <p:sp>
        <p:nvSpPr>
          <p:cNvPr id="3" name="Date Placeholder 2"/>
          <p:cNvSpPr>
            <a:spLocks noGrp="1"/>
          </p:cNvSpPr>
          <p:nvPr>
            <p:ph type="dt" idx="1"/>
          </p:nvPr>
        </p:nvSpPr>
        <p:spPr>
          <a:xfrm>
            <a:off x="4144487" y="0"/>
            <a:ext cx="3170608" cy="481807"/>
          </a:xfrm>
          <a:prstGeom prst="rect">
            <a:avLst/>
          </a:prstGeom>
        </p:spPr>
        <p:txBody>
          <a:bodyPr vert="horz" lIns="96680" tIns="48340" rIns="96680" bIns="48340" rtlCol="0"/>
          <a:lstStyle>
            <a:lvl1pPr algn="r">
              <a:defRPr sz="1300"/>
            </a:lvl1pPr>
          </a:lstStyle>
          <a:p>
            <a:fld id="{B3525D9C-41B1-4ED2-8794-4B4365F37DFC}" type="datetimeFigureOut">
              <a:rPr lang="en-US" smtClean="0"/>
              <a:t>5/17/2023</a:t>
            </a:fld>
            <a:endParaRPr lang="en-US"/>
          </a:p>
        </p:txBody>
      </p:sp>
      <p:sp>
        <p:nvSpPr>
          <p:cNvPr id="4" name="Slide Image Placeholder 3"/>
          <p:cNvSpPr>
            <a:spLocks noGrp="1" noRot="1" noChangeAspect="1"/>
          </p:cNvSpPr>
          <p:nvPr>
            <p:ph type="sldImg" idx="2"/>
          </p:nvPr>
        </p:nvSpPr>
        <p:spPr>
          <a:xfrm>
            <a:off x="776288" y="1200150"/>
            <a:ext cx="5764212" cy="3241675"/>
          </a:xfrm>
          <a:prstGeom prst="rect">
            <a:avLst/>
          </a:prstGeom>
          <a:noFill/>
          <a:ln w="12700">
            <a:solidFill>
              <a:prstClr val="black"/>
            </a:solidFill>
          </a:ln>
        </p:spPr>
        <p:txBody>
          <a:bodyPr vert="horz" lIns="96680" tIns="48340" rIns="96680" bIns="48340" rtlCol="0" anchor="ctr"/>
          <a:lstStyle/>
          <a:p>
            <a:endParaRPr lang="en-US"/>
          </a:p>
        </p:txBody>
      </p:sp>
      <p:sp>
        <p:nvSpPr>
          <p:cNvPr id="5" name="Notes Placeholder 4"/>
          <p:cNvSpPr>
            <a:spLocks noGrp="1"/>
          </p:cNvSpPr>
          <p:nvPr>
            <p:ph type="body" sz="quarter" idx="3"/>
          </p:nvPr>
        </p:nvSpPr>
        <p:spPr>
          <a:xfrm>
            <a:off x="731679" y="4621342"/>
            <a:ext cx="5853430" cy="3781098"/>
          </a:xfrm>
          <a:prstGeom prst="rect">
            <a:avLst/>
          </a:prstGeom>
        </p:spPr>
        <p:txBody>
          <a:bodyPr vert="horz" lIns="96680" tIns="48340" rIns="96680" bIns="4834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983"/>
            <a:ext cx="3170608" cy="481806"/>
          </a:xfrm>
          <a:prstGeom prst="rect">
            <a:avLst/>
          </a:prstGeom>
        </p:spPr>
        <p:txBody>
          <a:bodyPr vert="horz" lIns="96680" tIns="48340" rIns="96680" bIns="48340" rtlCol="0" anchor="b"/>
          <a:lstStyle>
            <a:lvl1pPr algn="l">
              <a:defRPr sz="1300"/>
            </a:lvl1pPr>
          </a:lstStyle>
          <a:p>
            <a:endParaRPr lang="en-US"/>
          </a:p>
        </p:txBody>
      </p:sp>
      <p:sp>
        <p:nvSpPr>
          <p:cNvPr id="7" name="Slide Number Placeholder 6"/>
          <p:cNvSpPr>
            <a:spLocks noGrp="1"/>
          </p:cNvSpPr>
          <p:nvPr>
            <p:ph type="sldNum" sz="quarter" idx="5"/>
          </p:nvPr>
        </p:nvSpPr>
        <p:spPr>
          <a:xfrm>
            <a:off x="4144487" y="9120983"/>
            <a:ext cx="3170608" cy="481806"/>
          </a:xfrm>
          <a:prstGeom prst="rect">
            <a:avLst/>
          </a:prstGeom>
        </p:spPr>
        <p:txBody>
          <a:bodyPr vert="horz" lIns="96680" tIns="48340" rIns="96680" bIns="48340" rtlCol="0" anchor="b"/>
          <a:lstStyle>
            <a:lvl1pPr algn="r">
              <a:defRPr sz="1300"/>
            </a:lvl1pPr>
          </a:lstStyle>
          <a:p>
            <a:fld id="{A3B93AAE-39A4-4FB6-B99F-FFF20F41B316}" type="slidenum">
              <a:rPr lang="en-US" smtClean="0"/>
              <a:t>‹#›</a:t>
            </a:fld>
            <a:endParaRPr lang="en-US"/>
          </a:p>
        </p:txBody>
      </p:sp>
    </p:spTree>
    <p:extLst>
      <p:ext uri="{BB962C8B-B14F-4D97-AF65-F5344CB8AC3E}">
        <p14:creationId xmlns:p14="http://schemas.microsoft.com/office/powerpoint/2010/main" val="1562372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1</a:t>
            </a:fld>
            <a:endParaRPr lang="en-US"/>
          </a:p>
        </p:txBody>
      </p:sp>
    </p:spTree>
    <p:extLst>
      <p:ext uri="{BB962C8B-B14F-4D97-AF65-F5344CB8AC3E}">
        <p14:creationId xmlns:p14="http://schemas.microsoft.com/office/powerpoint/2010/main" val="14848323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10</a:t>
            </a:fld>
            <a:endParaRPr lang="en-US"/>
          </a:p>
        </p:txBody>
      </p:sp>
    </p:spTree>
    <p:extLst>
      <p:ext uri="{BB962C8B-B14F-4D97-AF65-F5344CB8AC3E}">
        <p14:creationId xmlns:p14="http://schemas.microsoft.com/office/powerpoint/2010/main" val="5307344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12</a:t>
            </a:fld>
            <a:endParaRPr lang="en-US"/>
          </a:p>
        </p:txBody>
      </p:sp>
    </p:spTree>
    <p:extLst>
      <p:ext uri="{BB962C8B-B14F-4D97-AF65-F5344CB8AC3E}">
        <p14:creationId xmlns:p14="http://schemas.microsoft.com/office/powerpoint/2010/main" val="40818550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14</a:t>
            </a:fld>
            <a:endParaRPr lang="en-US"/>
          </a:p>
        </p:txBody>
      </p:sp>
    </p:spTree>
    <p:extLst>
      <p:ext uri="{BB962C8B-B14F-4D97-AF65-F5344CB8AC3E}">
        <p14:creationId xmlns:p14="http://schemas.microsoft.com/office/powerpoint/2010/main" val="27742408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15</a:t>
            </a:fld>
            <a:endParaRPr lang="en-US"/>
          </a:p>
        </p:txBody>
      </p:sp>
    </p:spTree>
    <p:extLst>
      <p:ext uri="{BB962C8B-B14F-4D97-AF65-F5344CB8AC3E}">
        <p14:creationId xmlns:p14="http://schemas.microsoft.com/office/powerpoint/2010/main" val="7722130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16</a:t>
            </a:fld>
            <a:endParaRPr lang="en-US"/>
          </a:p>
        </p:txBody>
      </p:sp>
    </p:spTree>
    <p:extLst>
      <p:ext uri="{BB962C8B-B14F-4D97-AF65-F5344CB8AC3E}">
        <p14:creationId xmlns:p14="http://schemas.microsoft.com/office/powerpoint/2010/main" val="39583853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17</a:t>
            </a:fld>
            <a:endParaRPr lang="en-US"/>
          </a:p>
        </p:txBody>
      </p:sp>
    </p:spTree>
    <p:extLst>
      <p:ext uri="{BB962C8B-B14F-4D97-AF65-F5344CB8AC3E}">
        <p14:creationId xmlns:p14="http://schemas.microsoft.com/office/powerpoint/2010/main" val="16792557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18</a:t>
            </a:fld>
            <a:endParaRPr lang="en-US"/>
          </a:p>
        </p:txBody>
      </p:sp>
    </p:spTree>
    <p:extLst>
      <p:ext uri="{BB962C8B-B14F-4D97-AF65-F5344CB8AC3E}">
        <p14:creationId xmlns:p14="http://schemas.microsoft.com/office/powerpoint/2010/main" val="34326830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19</a:t>
            </a:fld>
            <a:endParaRPr lang="en-US"/>
          </a:p>
        </p:txBody>
      </p:sp>
    </p:spTree>
    <p:extLst>
      <p:ext uri="{BB962C8B-B14F-4D97-AF65-F5344CB8AC3E}">
        <p14:creationId xmlns:p14="http://schemas.microsoft.com/office/powerpoint/2010/main" val="4472176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20</a:t>
            </a:fld>
            <a:endParaRPr lang="en-US"/>
          </a:p>
        </p:txBody>
      </p:sp>
    </p:spTree>
    <p:extLst>
      <p:ext uri="{BB962C8B-B14F-4D97-AF65-F5344CB8AC3E}">
        <p14:creationId xmlns:p14="http://schemas.microsoft.com/office/powerpoint/2010/main" val="14845392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22</a:t>
            </a:fld>
            <a:endParaRPr lang="en-US"/>
          </a:p>
        </p:txBody>
      </p:sp>
    </p:spTree>
    <p:extLst>
      <p:ext uri="{BB962C8B-B14F-4D97-AF65-F5344CB8AC3E}">
        <p14:creationId xmlns:p14="http://schemas.microsoft.com/office/powerpoint/2010/main" val="85165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2</a:t>
            </a:fld>
            <a:endParaRPr lang="en-US"/>
          </a:p>
        </p:txBody>
      </p:sp>
    </p:spTree>
    <p:extLst>
      <p:ext uri="{BB962C8B-B14F-4D97-AF65-F5344CB8AC3E}">
        <p14:creationId xmlns:p14="http://schemas.microsoft.com/office/powerpoint/2010/main" val="25162103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section should be left as is for now, TBD</a:t>
            </a:r>
          </a:p>
        </p:txBody>
      </p:sp>
      <p:sp>
        <p:nvSpPr>
          <p:cNvPr id="4" name="Slide Number Placeholder 3"/>
          <p:cNvSpPr>
            <a:spLocks noGrp="1"/>
          </p:cNvSpPr>
          <p:nvPr>
            <p:ph type="sldNum" sz="quarter" idx="5"/>
          </p:nvPr>
        </p:nvSpPr>
        <p:spPr/>
        <p:txBody>
          <a:bodyPr/>
          <a:lstStyle/>
          <a:p>
            <a:fld id="{A3B93AAE-39A4-4FB6-B99F-FFF20F41B316}" type="slidenum">
              <a:rPr lang="en-US" smtClean="0"/>
              <a:t>23</a:t>
            </a:fld>
            <a:endParaRPr lang="en-US"/>
          </a:p>
        </p:txBody>
      </p:sp>
    </p:spTree>
    <p:extLst>
      <p:ext uri="{BB962C8B-B14F-4D97-AF65-F5344CB8AC3E}">
        <p14:creationId xmlns:p14="http://schemas.microsoft.com/office/powerpoint/2010/main" val="24493299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24</a:t>
            </a:fld>
            <a:endParaRPr lang="en-US"/>
          </a:p>
        </p:txBody>
      </p:sp>
    </p:spTree>
    <p:extLst>
      <p:ext uri="{BB962C8B-B14F-4D97-AF65-F5344CB8AC3E}">
        <p14:creationId xmlns:p14="http://schemas.microsoft.com/office/powerpoint/2010/main" val="6491894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25</a:t>
            </a:fld>
            <a:endParaRPr lang="en-US"/>
          </a:p>
        </p:txBody>
      </p:sp>
    </p:spTree>
    <p:extLst>
      <p:ext uri="{BB962C8B-B14F-4D97-AF65-F5344CB8AC3E}">
        <p14:creationId xmlns:p14="http://schemas.microsoft.com/office/powerpoint/2010/main" val="26204425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3AF5426-8297-4E17-B590-77626ABA8F40}" type="slidenum">
              <a:rPr lang="en-US" smtClean="0"/>
              <a:t>26</a:t>
            </a:fld>
            <a:endParaRPr lang="en-US"/>
          </a:p>
        </p:txBody>
      </p:sp>
    </p:spTree>
    <p:extLst>
      <p:ext uri="{BB962C8B-B14F-4D97-AF65-F5344CB8AC3E}">
        <p14:creationId xmlns:p14="http://schemas.microsoft.com/office/powerpoint/2010/main" val="4494295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27</a:t>
            </a:fld>
            <a:endParaRPr lang="en-US"/>
          </a:p>
        </p:txBody>
      </p:sp>
    </p:spTree>
    <p:extLst>
      <p:ext uri="{BB962C8B-B14F-4D97-AF65-F5344CB8AC3E}">
        <p14:creationId xmlns:p14="http://schemas.microsoft.com/office/powerpoint/2010/main" val="34089465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28</a:t>
            </a:fld>
            <a:endParaRPr lang="en-US"/>
          </a:p>
        </p:txBody>
      </p:sp>
    </p:spTree>
    <p:extLst>
      <p:ext uri="{BB962C8B-B14F-4D97-AF65-F5344CB8AC3E}">
        <p14:creationId xmlns:p14="http://schemas.microsoft.com/office/powerpoint/2010/main" val="37510502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29</a:t>
            </a:fld>
            <a:endParaRPr lang="en-US"/>
          </a:p>
        </p:txBody>
      </p:sp>
    </p:spTree>
    <p:extLst>
      <p:ext uri="{BB962C8B-B14F-4D97-AF65-F5344CB8AC3E}">
        <p14:creationId xmlns:p14="http://schemas.microsoft.com/office/powerpoint/2010/main" val="35622800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30</a:t>
            </a:fld>
            <a:endParaRPr lang="en-US"/>
          </a:p>
        </p:txBody>
      </p:sp>
    </p:spTree>
    <p:extLst>
      <p:ext uri="{BB962C8B-B14F-4D97-AF65-F5344CB8AC3E}">
        <p14:creationId xmlns:p14="http://schemas.microsoft.com/office/powerpoint/2010/main" val="8344379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31</a:t>
            </a:fld>
            <a:endParaRPr lang="en-US"/>
          </a:p>
        </p:txBody>
      </p:sp>
    </p:spTree>
    <p:extLst>
      <p:ext uri="{BB962C8B-B14F-4D97-AF65-F5344CB8AC3E}">
        <p14:creationId xmlns:p14="http://schemas.microsoft.com/office/powerpoint/2010/main" val="2820635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3</a:t>
            </a:fld>
            <a:endParaRPr lang="en-US"/>
          </a:p>
        </p:txBody>
      </p:sp>
    </p:spTree>
    <p:extLst>
      <p:ext uri="{BB962C8B-B14F-4D97-AF65-F5344CB8AC3E}">
        <p14:creationId xmlns:p14="http://schemas.microsoft.com/office/powerpoint/2010/main" val="6313105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4</a:t>
            </a:fld>
            <a:endParaRPr lang="en-US"/>
          </a:p>
        </p:txBody>
      </p:sp>
    </p:spTree>
    <p:extLst>
      <p:ext uri="{BB962C8B-B14F-4D97-AF65-F5344CB8AC3E}">
        <p14:creationId xmlns:p14="http://schemas.microsoft.com/office/powerpoint/2010/main" val="37677505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5</a:t>
            </a:fld>
            <a:endParaRPr lang="en-US"/>
          </a:p>
        </p:txBody>
      </p:sp>
    </p:spTree>
    <p:extLst>
      <p:ext uri="{BB962C8B-B14F-4D97-AF65-F5344CB8AC3E}">
        <p14:creationId xmlns:p14="http://schemas.microsoft.com/office/powerpoint/2010/main" val="411404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6</a:t>
            </a:fld>
            <a:endParaRPr lang="en-US"/>
          </a:p>
        </p:txBody>
      </p:sp>
    </p:spTree>
    <p:extLst>
      <p:ext uri="{BB962C8B-B14F-4D97-AF65-F5344CB8AC3E}">
        <p14:creationId xmlns:p14="http://schemas.microsoft.com/office/powerpoint/2010/main" val="3016858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7</a:t>
            </a:fld>
            <a:endParaRPr lang="en-US"/>
          </a:p>
        </p:txBody>
      </p:sp>
    </p:spTree>
    <p:extLst>
      <p:ext uri="{BB962C8B-B14F-4D97-AF65-F5344CB8AC3E}">
        <p14:creationId xmlns:p14="http://schemas.microsoft.com/office/powerpoint/2010/main" val="3205236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8</a:t>
            </a:fld>
            <a:endParaRPr lang="en-US"/>
          </a:p>
        </p:txBody>
      </p:sp>
    </p:spTree>
    <p:extLst>
      <p:ext uri="{BB962C8B-B14F-4D97-AF65-F5344CB8AC3E}">
        <p14:creationId xmlns:p14="http://schemas.microsoft.com/office/powerpoint/2010/main" val="27101146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3B93AAE-39A4-4FB6-B99F-FFF20F41B316}" type="slidenum">
              <a:rPr lang="en-US" smtClean="0"/>
              <a:t>9</a:t>
            </a:fld>
            <a:endParaRPr lang="en-US"/>
          </a:p>
        </p:txBody>
      </p:sp>
    </p:spTree>
    <p:extLst>
      <p:ext uri="{BB962C8B-B14F-4D97-AF65-F5344CB8AC3E}">
        <p14:creationId xmlns:p14="http://schemas.microsoft.com/office/powerpoint/2010/main" val="2562386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jpe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jpe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jpeg"/><Relationship Id="rId1" Type="http://schemas.openxmlformats.org/officeDocument/2006/relationships/slideMaster" Target="../slideMasters/slideMaster2.xml"/><Relationship Id="rId4" Type="http://schemas.openxmlformats.org/officeDocument/2006/relationships/image" Target="../media/image1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jpeg"/><Relationship Id="rId1" Type="http://schemas.openxmlformats.org/officeDocument/2006/relationships/slideMaster" Target="../slideMasters/slideMaster2.xml"/><Relationship Id="rId4" Type="http://schemas.openxmlformats.org/officeDocument/2006/relationships/image" Target="../media/image14.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lasma Purp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461DE60A-FB9D-184B-B9FF-3124D86342B8}"/>
              </a:ext>
            </a:extLst>
          </p:cNvPr>
          <p:cNvSpPr>
            <a:spLocks noGrp="1"/>
          </p:cNvSpPr>
          <p:nvPr>
            <p:ph type="pic" sz="quarter" idx="12"/>
          </p:nvPr>
        </p:nvSpPr>
        <p:spPr>
          <a:xfrm>
            <a:off x="6244423" y="711201"/>
            <a:ext cx="5449296" cy="5448411"/>
          </a:xfrm>
          <a:prstGeom prst="ellipse">
            <a:avLst/>
          </a:prstGeom>
          <a:solidFill>
            <a:schemeClr val="bg1">
              <a:lumMod val="95000"/>
            </a:schemeClr>
          </a:solidFill>
          <a:ln>
            <a:noFill/>
          </a:ln>
        </p:spPr>
        <p:txBody>
          <a:bodyPr anchor="ctr" anchorCtr="0"/>
          <a:lstStyle>
            <a:lvl1pPr marL="0" indent="0" algn="ctr">
              <a:buNone/>
              <a:defRPr/>
            </a:lvl1pPr>
          </a:lstStyle>
          <a:p>
            <a:r>
              <a:rPr lang="en-US"/>
              <a:t>Click icon to add picture</a:t>
            </a:r>
          </a:p>
        </p:txBody>
      </p:sp>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89"/>
            <a:ext cx="5555315" cy="3540984"/>
          </a:xfrm>
        </p:spPr>
        <p:txBody>
          <a:bodyPr anchor="b" anchorCtr="0"/>
          <a:lstStyle>
            <a:lvl1pPr marL="91440" indent="-174625">
              <a:lnSpc>
                <a:spcPct val="100000"/>
              </a:lnSpc>
              <a:spcBef>
                <a:spcPts val="0"/>
              </a:spcBef>
              <a:buNone/>
              <a:tabLst/>
              <a:defRPr lang="en-US" sz="20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t>“</a:t>
            </a:r>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consectetur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adipiscing</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Curabitur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enim</a:t>
            </a:r>
            <a:r>
              <a:rPr lang="en-US" b="1">
                <a:solidFill>
                  <a:srgbClr val="292929"/>
                </a:solidFill>
                <a:effectLst/>
                <a:latin typeface="Arial" panose="020B0604020202020204" pitchFamily="34" charset="0"/>
              </a:rPr>
              <a:t> nisi, </a:t>
            </a:r>
            <a:r>
              <a:rPr lang="en-US" b="1" err="1">
                <a:solidFill>
                  <a:srgbClr val="292929"/>
                </a:solidFill>
                <a:effectLst/>
                <a:latin typeface="Arial" panose="020B0604020202020204" pitchFamily="34" charset="0"/>
              </a:rPr>
              <a:t>pulvinar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quis</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fermentum</a:t>
            </a:r>
            <a:r>
              <a:rPr lang="en-US" b="1">
                <a:solidFill>
                  <a:srgbClr val="292929"/>
                </a:solidFill>
                <a:effectLst/>
                <a:latin typeface="Arial" panose="020B0604020202020204" pitchFamily="34" charset="0"/>
              </a:rPr>
              <a:t>.</a:t>
            </a:r>
            <a:r>
              <a:rPr lang="en-US">
                <a:solidFill>
                  <a:srgbClr val="000000"/>
                </a:solidFill>
                <a:effectLst/>
                <a:latin typeface="Arial" panose="020B0604020202020204" pitchFamily="34" charset="0"/>
              </a:rPr>
              <a:t> 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823790"/>
            <a:ext cx="5555316" cy="890548"/>
          </a:xfrm>
        </p:spPr>
        <p:txBody>
          <a:bodyPr/>
          <a:lstStyle>
            <a:lvl1pPr marL="285750" indent="-111125">
              <a:buFont typeface="Helvetica" pitchFamily="2" charset="0"/>
              <a:buChar char="-"/>
              <a:tabLst/>
              <a:defRPr b="1" i="1" cap="all" spc="80" baseline="0">
                <a:solidFill>
                  <a:schemeClr val="accent1"/>
                </a:solidFill>
              </a:defRPr>
            </a:lvl1pPr>
          </a:lstStyle>
          <a:p>
            <a:pPr lvl="0"/>
            <a:r>
              <a:rPr lang="en-US"/>
              <a:t>Sara Smith</a:t>
            </a:r>
          </a:p>
        </p:txBody>
      </p:sp>
    </p:spTree>
    <p:extLst>
      <p:ext uri="{BB962C8B-B14F-4D97-AF65-F5344CB8AC3E}">
        <p14:creationId xmlns:p14="http://schemas.microsoft.com/office/powerpoint/2010/main" val="6283562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Slide 6">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277353" y="6234295"/>
            <a:ext cx="2451663" cy="225152"/>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358057" y="558802"/>
            <a:ext cx="2377440" cy="322083"/>
          </a:xfrm>
          <a:prstGeom prst="rect">
            <a:avLst/>
          </a:prstGeom>
        </p:spPr>
      </p:pic>
      <p:sp>
        <p:nvSpPr>
          <p:cNvPr id="7"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6297433" y="4145286"/>
            <a:ext cx="5555316" cy="1420635"/>
          </a:xfrm>
        </p:spPr>
        <p:txBody>
          <a:bodyPr/>
          <a:lstStyle>
            <a:lvl1pPr>
              <a:defRPr sz="1650">
                <a:solidFill>
                  <a:schemeClr val="bg1"/>
                </a:solidFill>
                <a:effectLst>
                  <a:outerShdw blurRad="254000" sx="102000" sy="102000" algn="ctr" rotWithShape="0">
                    <a:prstClr val="black">
                      <a:alpha val="20000"/>
                    </a:prstClr>
                  </a:outerShdw>
                </a:effectLst>
              </a:defRPr>
            </a:lvl1pPr>
          </a:lstStyle>
          <a:p>
            <a:pPr lvl="0"/>
            <a:r>
              <a:rPr lang="en-US" err="1"/>
              <a:t>Mauris</a:t>
            </a:r>
            <a:r>
              <a:rPr lang="en-US"/>
              <a:t> </a:t>
            </a:r>
            <a:r>
              <a:rPr lang="en-US" err="1"/>
              <a:t>consectetur</a:t>
            </a:r>
            <a:r>
              <a:rPr lang="en-US"/>
              <a:t> </a:t>
            </a:r>
            <a:r>
              <a:rPr lang="en-US" err="1"/>
              <a:t>sapien</a:t>
            </a:r>
            <a:endParaRPr lang="en-US"/>
          </a:p>
        </p:txBody>
      </p:sp>
      <p:sp>
        <p:nvSpPr>
          <p:cNvPr id="9" name="Text Placeholder 13">
            <a:extLst>
              <a:ext uri="{FF2B5EF4-FFF2-40B4-BE49-F238E27FC236}">
                <a16:creationId xmlns:a16="http://schemas.microsoft.com/office/drawing/2014/main" id="{52A71630-12E0-D249-92FD-E28D92E63105}"/>
              </a:ext>
            </a:extLst>
          </p:cNvPr>
          <p:cNvSpPr>
            <a:spLocks noGrp="1"/>
          </p:cNvSpPr>
          <p:nvPr>
            <p:ph type="body" sz="quarter" idx="10" hasCustomPrompt="1"/>
          </p:nvPr>
        </p:nvSpPr>
        <p:spPr>
          <a:xfrm>
            <a:off x="6297433" y="1590265"/>
            <a:ext cx="5555316" cy="2311180"/>
          </a:xfrm>
        </p:spPr>
        <p:txBody>
          <a:bodyPr anchor="b" anchorCtr="0"/>
          <a:lstStyle>
            <a:lvl1pPr marL="0" indent="0">
              <a:lnSpc>
                <a:spcPct val="100000"/>
              </a:lnSpc>
              <a:spcBef>
                <a:spcPts val="0"/>
              </a:spcBef>
              <a:buNone/>
              <a:defRPr sz="4250" b="1">
                <a:solidFill>
                  <a:schemeClr val="bg1"/>
                </a:solidFill>
                <a:effectLst>
                  <a:outerShdw blurRad="254000" algn="ctr" rotWithShape="0">
                    <a:prstClr val="black">
                      <a:alpha val="20000"/>
                    </a:prstClr>
                  </a:outerShdw>
                </a:effectLst>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Tree>
    <p:extLst>
      <p:ext uri="{BB962C8B-B14F-4D97-AF65-F5344CB8AC3E}">
        <p14:creationId xmlns:p14="http://schemas.microsoft.com/office/powerpoint/2010/main" val="1026958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ivider Re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3442432A-0874-7B40-A227-1A37C10ED7F7}"/>
              </a:ext>
            </a:extLst>
          </p:cNvPr>
          <p:cNvPicPr>
            <a:picLocks noChangeAspect="1"/>
          </p:cNvPicPr>
          <p:nvPr/>
        </p:nvPicPr>
        <p:blipFill>
          <a:blip r:embed="rId2"/>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0EDCC3A6-45A5-174D-91D8-F4C50BCEDEC5}"/>
              </a:ext>
            </a:extLst>
          </p:cNvPr>
          <p:cNvPicPr>
            <a:picLocks noChangeAspect="1"/>
          </p:cNvPicPr>
          <p:nvPr/>
        </p:nvPicPr>
        <p:blipFill>
          <a:blip r:embed="rId3">
            <a:biLevel thresh="25000"/>
          </a:blip>
          <a:stretch>
            <a:fillRect/>
          </a:stretch>
        </p:blipFill>
        <p:spPr>
          <a:xfrm>
            <a:off x="530087" y="6157029"/>
            <a:ext cx="2544417" cy="374595"/>
          </a:xfrm>
          <a:prstGeom prst="rect">
            <a:avLst/>
          </a:prstGeom>
        </p:spPr>
      </p:pic>
      <p:pic>
        <p:nvPicPr>
          <p:cNvPr id="10" name="Picture 9">
            <a:extLst>
              <a:ext uri="{FF2B5EF4-FFF2-40B4-BE49-F238E27FC236}">
                <a16:creationId xmlns:a16="http://schemas.microsoft.com/office/drawing/2014/main" id="{7A415684-0394-FD4F-8F61-58FA2BDD7FA0}"/>
              </a:ext>
            </a:extLst>
          </p:cNvPr>
          <p:cNvPicPr>
            <a:picLocks noChangeAspect="1"/>
          </p:cNvPicPr>
          <p:nvPr/>
        </p:nvPicPr>
        <p:blipFill>
          <a:blip r:embed="rId4">
            <a:biLevel thresh="25000"/>
          </a:blip>
          <a:stretch>
            <a:fillRect/>
          </a:stretch>
        </p:blipFill>
        <p:spPr>
          <a:xfrm>
            <a:off x="530089" y="527807"/>
            <a:ext cx="2406593" cy="354304"/>
          </a:xfrm>
          <a:prstGeom prst="rect">
            <a:avLst/>
          </a:prstGeom>
        </p:spPr>
      </p:pic>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9" y="1600866"/>
            <a:ext cx="5820356" cy="2311180"/>
          </a:xfrm>
        </p:spPr>
        <p:txBody>
          <a:bodyPr anchor="b" anchorCtr="0"/>
          <a:lstStyle>
            <a:lvl1pPr marL="0" indent="0">
              <a:lnSpc>
                <a:spcPct val="100000"/>
              </a:lnSpc>
              <a:spcBef>
                <a:spcPts val="0"/>
              </a:spcBef>
              <a:buNone/>
              <a:defRPr sz="4300" b="1">
                <a:solidFill>
                  <a:schemeClr val="bg1"/>
                </a:solidFill>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145283"/>
            <a:ext cx="5820356" cy="1569057"/>
          </a:xfrm>
        </p:spPr>
        <p:txBody>
          <a:bodyPr/>
          <a:lstStyle>
            <a:lvl1pPr>
              <a:defRPr>
                <a:solidFill>
                  <a:schemeClr val="bg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37903220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Divider Purpl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65B989-99A3-2246-BC83-98A5FA475DB2}"/>
              </a:ext>
            </a:extLst>
          </p:cNvPr>
          <p:cNvPicPr>
            <a:picLocks noChangeAspect="1"/>
          </p:cNvPicPr>
          <p:nvPr/>
        </p:nvPicPr>
        <p:blipFill>
          <a:blip r:embed="rId2"/>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0EDCC3A6-45A5-174D-91D8-F4C50BCEDEC5}"/>
              </a:ext>
            </a:extLst>
          </p:cNvPr>
          <p:cNvPicPr>
            <a:picLocks noChangeAspect="1"/>
          </p:cNvPicPr>
          <p:nvPr/>
        </p:nvPicPr>
        <p:blipFill>
          <a:blip r:embed="rId3">
            <a:biLevel thresh="25000"/>
          </a:blip>
          <a:stretch>
            <a:fillRect/>
          </a:stretch>
        </p:blipFill>
        <p:spPr>
          <a:xfrm>
            <a:off x="530087" y="6157029"/>
            <a:ext cx="2544417" cy="374595"/>
          </a:xfrm>
          <a:prstGeom prst="rect">
            <a:avLst/>
          </a:prstGeom>
        </p:spPr>
      </p:pic>
      <p:pic>
        <p:nvPicPr>
          <p:cNvPr id="10" name="Picture 9">
            <a:extLst>
              <a:ext uri="{FF2B5EF4-FFF2-40B4-BE49-F238E27FC236}">
                <a16:creationId xmlns:a16="http://schemas.microsoft.com/office/drawing/2014/main" id="{7A415684-0394-FD4F-8F61-58FA2BDD7FA0}"/>
              </a:ext>
            </a:extLst>
          </p:cNvPr>
          <p:cNvPicPr>
            <a:picLocks noChangeAspect="1"/>
          </p:cNvPicPr>
          <p:nvPr/>
        </p:nvPicPr>
        <p:blipFill>
          <a:blip r:embed="rId4">
            <a:biLevel thresh="25000"/>
          </a:blip>
          <a:stretch>
            <a:fillRect/>
          </a:stretch>
        </p:blipFill>
        <p:spPr>
          <a:xfrm>
            <a:off x="530089" y="527807"/>
            <a:ext cx="2406593" cy="354304"/>
          </a:xfrm>
          <a:prstGeom prst="rect">
            <a:avLst/>
          </a:prstGeom>
        </p:spPr>
      </p:pic>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9" y="1600866"/>
            <a:ext cx="5820356" cy="2311180"/>
          </a:xfrm>
        </p:spPr>
        <p:txBody>
          <a:bodyPr anchor="b" anchorCtr="0"/>
          <a:lstStyle>
            <a:lvl1pPr marL="0" indent="0">
              <a:lnSpc>
                <a:spcPct val="100000"/>
              </a:lnSpc>
              <a:spcBef>
                <a:spcPts val="0"/>
              </a:spcBef>
              <a:buNone/>
              <a:defRPr sz="4300" b="1">
                <a:solidFill>
                  <a:schemeClr val="bg1"/>
                </a:solidFill>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145283"/>
            <a:ext cx="5820356" cy="1569057"/>
          </a:xfrm>
        </p:spPr>
        <p:txBody>
          <a:bodyPr/>
          <a:lstStyle>
            <a:lvl1pPr>
              <a:defRPr>
                <a:solidFill>
                  <a:schemeClr val="bg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7863421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ivider Gree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119C28-EF7B-3847-B16E-B1599817DE3E}"/>
              </a:ext>
            </a:extLst>
          </p:cNvPr>
          <p:cNvPicPr>
            <a:picLocks noChangeAspect="1"/>
          </p:cNvPicPr>
          <p:nvPr/>
        </p:nvPicPr>
        <p:blipFill>
          <a:blip r:embed="rId2"/>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0EDCC3A6-45A5-174D-91D8-F4C50BCEDEC5}"/>
              </a:ext>
            </a:extLst>
          </p:cNvPr>
          <p:cNvPicPr>
            <a:picLocks noChangeAspect="1"/>
          </p:cNvPicPr>
          <p:nvPr/>
        </p:nvPicPr>
        <p:blipFill>
          <a:blip r:embed="rId3">
            <a:biLevel thresh="25000"/>
          </a:blip>
          <a:stretch>
            <a:fillRect/>
          </a:stretch>
        </p:blipFill>
        <p:spPr>
          <a:xfrm>
            <a:off x="530087" y="6157029"/>
            <a:ext cx="2544417" cy="374595"/>
          </a:xfrm>
          <a:prstGeom prst="rect">
            <a:avLst/>
          </a:prstGeom>
        </p:spPr>
      </p:pic>
      <p:pic>
        <p:nvPicPr>
          <p:cNvPr id="10" name="Picture 9">
            <a:extLst>
              <a:ext uri="{FF2B5EF4-FFF2-40B4-BE49-F238E27FC236}">
                <a16:creationId xmlns:a16="http://schemas.microsoft.com/office/drawing/2014/main" id="{7A415684-0394-FD4F-8F61-58FA2BDD7FA0}"/>
              </a:ext>
            </a:extLst>
          </p:cNvPr>
          <p:cNvPicPr>
            <a:picLocks noChangeAspect="1"/>
          </p:cNvPicPr>
          <p:nvPr/>
        </p:nvPicPr>
        <p:blipFill>
          <a:blip r:embed="rId4">
            <a:biLevel thresh="25000"/>
          </a:blip>
          <a:stretch>
            <a:fillRect/>
          </a:stretch>
        </p:blipFill>
        <p:spPr>
          <a:xfrm>
            <a:off x="530089" y="527807"/>
            <a:ext cx="2406593" cy="354304"/>
          </a:xfrm>
          <a:prstGeom prst="rect">
            <a:avLst/>
          </a:prstGeom>
        </p:spPr>
      </p:pic>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9" y="1600866"/>
            <a:ext cx="5820356" cy="2311180"/>
          </a:xfrm>
        </p:spPr>
        <p:txBody>
          <a:bodyPr anchor="b" anchorCtr="0"/>
          <a:lstStyle>
            <a:lvl1pPr marL="0" indent="0">
              <a:lnSpc>
                <a:spcPct val="100000"/>
              </a:lnSpc>
              <a:spcBef>
                <a:spcPts val="0"/>
              </a:spcBef>
              <a:buNone/>
              <a:defRPr sz="4300" b="1">
                <a:solidFill>
                  <a:schemeClr val="bg1"/>
                </a:solidFill>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145283"/>
            <a:ext cx="5820356" cy="1569057"/>
          </a:xfrm>
        </p:spPr>
        <p:txBody>
          <a:bodyPr/>
          <a:lstStyle>
            <a:lvl1pPr>
              <a:defRPr>
                <a:solidFill>
                  <a:schemeClr val="bg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2823247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26399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ln/>
        </p:spPr>
        <p:txBody>
          <a:bodyPr/>
          <a:lstStyle>
            <a:lvl1pPr>
              <a:defRPr/>
            </a:lvl1pPr>
          </a:lstStyle>
          <a:p>
            <a:fld id="{06A7E41F-A1B1-45AE-B68E-B154CF286966}" type="slidenum">
              <a:rPr lang="en-US" smtClean="0"/>
              <a:t>‹#›</a:t>
            </a:fld>
            <a:endParaRPr lang="en-US"/>
          </a:p>
        </p:txBody>
      </p:sp>
    </p:spTree>
    <p:extLst>
      <p:ext uri="{BB962C8B-B14F-4D97-AF65-F5344CB8AC3E}">
        <p14:creationId xmlns:p14="http://schemas.microsoft.com/office/powerpoint/2010/main" val="20106343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1_Title">
    <p:spTree>
      <p:nvGrpSpPr>
        <p:cNvPr id="1" name=""/>
        <p:cNvGrpSpPr/>
        <p:nvPr/>
      </p:nvGrpSpPr>
      <p:grpSpPr>
        <a:xfrm>
          <a:off x="0" y="0"/>
          <a:ext cx="0" cy="0"/>
          <a:chOff x="0" y="0"/>
          <a:chExt cx="0" cy="0"/>
        </a:xfrm>
      </p:grpSpPr>
      <p:sp>
        <p:nvSpPr>
          <p:cNvPr id="4" name="Text Placeholder 2"/>
          <p:cNvSpPr>
            <a:spLocks noGrp="1"/>
          </p:cNvSpPr>
          <p:nvPr>
            <p:ph idx="1"/>
          </p:nvPr>
        </p:nvSpPr>
        <p:spPr bwMode="auto">
          <a:xfrm>
            <a:off x="612648" y="841248"/>
            <a:ext cx="10972800" cy="4114800"/>
          </a:xfrm>
          <a:prstGeom prst="rect">
            <a:avLst/>
          </a:prstGeom>
          <a:noFill/>
          <a:ln>
            <a:noFill/>
          </a:ln>
          <a:extLst>
            <a:ext uri="{FAA26D3D-D897-4be2-8F04-BA451C77F1D7}"/>
          </a:extLst>
        </p:spPr>
        <p:txBody>
          <a:bodyPr/>
          <a:lstStyle>
            <a:lvl1pPr>
              <a:defRPr>
                <a:solidFill>
                  <a:srgbClr val="595959"/>
                </a:solidFill>
              </a:defRPr>
            </a:lvl1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itle Placeholder 1">
            <a:extLst>
              <a:ext uri="{FF2B5EF4-FFF2-40B4-BE49-F238E27FC236}">
                <a16:creationId xmlns:a16="http://schemas.microsoft.com/office/drawing/2014/main" id="{0174160E-578C-4CDE-9F20-8D72E51ED650}"/>
              </a:ext>
            </a:extLst>
          </p:cNvPr>
          <p:cNvSpPr>
            <a:spLocks noGrp="1"/>
          </p:cNvSpPr>
          <p:nvPr>
            <p:ph type="title"/>
          </p:nvPr>
        </p:nvSpPr>
        <p:spPr bwMode="auto">
          <a:xfrm>
            <a:off x="612648" y="5105400"/>
            <a:ext cx="10972800" cy="1371600"/>
          </a:xfrm>
          <a:prstGeom prst="rect">
            <a:avLst/>
          </a:prstGeom>
          <a:noFill/>
          <a:ln w="9525">
            <a:noFill/>
            <a:miter lim="800000"/>
            <a:headEnd/>
            <a:tailEnd/>
          </a:ln>
        </p:spPr>
        <p:txBody>
          <a:bodyPr vert="horz" wrap="square" lIns="0" tIns="0" rIns="91342" bIns="0" numCol="1" anchor="t" anchorCtr="0" compatLnSpc="1">
            <a:prstTxWarp prst="textNoShape">
              <a:avLst/>
            </a:prstTxWarp>
          </a:bodyPr>
          <a:lstStyle/>
          <a:p>
            <a:pPr lvl="0"/>
            <a:r>
              <a:rPr lang="en-US"/>
              <a:t>Click to edit Master title style</a:t>
            </a:r>
          </a:p>
        </p:txBody>
      </p:sp>
    </p:spTree>
    <p:extLst>
      <p:ext uri="{BB962C8B-B14F-4D97-AF65-F5344CB8AC3E}">
        <p14:creationId xmlns:p14="http://schemas.microsoft.com/office/powerpoint/2010/main" val="1973996525"/>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2_Title Slide 6">
    <p:spTree>
      <p:nvGrpSpPr>
        <p:cNvPr id="1" name=""/>
        <p:cNvGrpSpPr/>
        <p:nvPr/>
      </p:nvGrpSpPr>
      <p:grpSpPr>
        <a:xfrm>
          <a:off x="0" y="0"/>
          <a:ext cx="0" cy="0"/>
          <a:chOff x="0" y="0"/>
          <a:chExt cx="0" cy="0"/>
        </a:xfrm>
      </p:grpSpPr>
      <p:sp>
        <p:nvSpPr>
          <p:cNvPr id="14" name="Title 1"/>
          <p:cNvSpPr>
            <a:spLocks noGrp="1"/>
          </p:cNvSpPr>
          <p:nvPr>
            <p:ph type="ctrTitle" hasCustomPrompt="1"/>
          </p:nvPr>
        </p:nvSpPr>
        <p:spPr>
          <a:xfrm>
            <a:off x="878128" y="1593887"/>
            <a:ext cx="6191251" cy="2387600"/>
          </a:xfrm>
        </p:spPr>
        <p:txBody>
          <a:bodyPr anchor="b">
            <a:noAutofit/>
          </a:bodyPr>
          <a:lstStyle>
            <a:lvl1pPr marL="0" marR="0" indent="0" algn="l" defTabSz="913532" rtl="0" eaLnBrk="1" fontAlgn="auto" latinLnBrk="0" hangingPunct="1">
              <a:lnSpc>
                <a:spcPct val="90000"/>
              </a:lnSpc>
              <a:spcBef>
                <a:spcPct val="0"/>
              </a:spcBef>
              <a:spcAft>
                <a:spcPts val="0"/>
              </a:spcAft>
              <a:buClrTx/>
              <a:buSzTx/>
              <a:buFontTx/>
              <a:buNone/>
              <a:tabLst/>
              <a:defRPr sz="4995" b="1" i="0" spc="0" baseline="0">
                <a:solidFill>
                  <a:schemeClr val="bg1"/>
                </a:solidFill>
                <a:latin typeface="Arial" charset="0"/>
                <a:ea typeface="Arial" charset="0"/>
                <a:cs typeface="Arial" charset="0"/>
              </a:defRPr>
            </a:lvl1pPr>
          </a:lstStyle>
          <a:p>
            <a:r>
              <a:rPr lang="en-US"/>
              <a:t>Click to Edit </a:t>
            </a:r>
            <a:br>
              <a:rPr lang="en-US"/>
            </a:br>
            <a:r>
              <a:rPr lang="en-US"/>
              <a:t>Master Title Style</a:t>
            </a:r>
          </a:p>
        </p:txBody>
      </p:sp>
      <p:sp>
        <p:nvSpPr>
          <p:cNvPr id="15" name="Subtitle 2"/>
          <p:cNvSpPr>
            <a:spLocks noGrp="1"/>
          </p:cNvSpPr>
          <p:nvPr>
            <p:ph type="subTitle" idx="1" hasCustomPrompt="1"/>
          </p:nvPr>
        </p:nvSpPr>
        <p:spPr>
          <a:xfrm>
            <a:off x="878128" y="4052397"/>
            <a:ext cx="6191251" cy="1655761"/>
          </a:xfrm>
        </p:spPr>
        <p:txBody>
          <a:bodyPr>
            <a:noAutofit/>
          </a:bodyPr>
          <a:lstStyle>
            <a:lvl1pPr marL="0" indent="0" algn="l">
              <a:buNone/>
              <a:defRPr sz="2331" b="0" i="0" spc="41" baseline="0">
                <a:solidFill>
                  <a:schemeClr val="bg1"/>
                </a:solidFill>
                <a:latin typeface="Arial" charset="0"/>
                <a:ea typeface="Arial" charset="0"/>
                <a:cs typeface="Arial" charset="0"/>
              </a:defRPr>
            </a:lvl1pPr>
            <a:lvl2pPr marL="456766" indent="0" algn="ctr">
              <a:buNone/>
              <a:defRPr sz="1999"/>
            </a:lvl2pPr>
            <a:lvl3pPr marL="913532" indent="0" algn="ctr">
              <a:buNone/>
              <a:defRPr sz="1799"/>
            </a:lvl3pPr>
            <a:lvl4pPr marL="1370296" indent="0" algn="ctr">
              <a:buNone/>
              <a:defRPr sz="1599"/>
            </a:lvl4pPr>
            <a:lvl5pPr marL="1827062" indent="0" algn="ctr">
              <a:buNone/>
              <a:defRPr sz="1599"/>
            </a:lvl5pPr>
            <a:lvl6pPr marL="2283828" indent="0" algn="ctr">
              <a:buNone/>
              <a:defRPr sz="1599"/>
            </a:lvl6pPr>
            <a:lvl7pPr marL="2740594" indent="0" algn="ctr">
              <a:buNone/>
              <a:defRPr sz="1599"/>
            </a:lvl7pPr>
            <a:lvl8pPr marL="3197360" indent="0" algn="ctr">
              <a:buNone/>
              <a:defRPr sz="1599"/>
            </a:lvl8pPr>
            <a:lvl9pPr marL="3654126" indent="0" algn="ctr">
              <a:buNone/>
              <a:defRPr sz="1599"/>
            </a:lvl9pPr>
          </a:lstStyle>
          <a:p>
            <a:r>
              <a:rPr lang="en-US"/>
              <a:t>Click to edit master subtitle style</a:t>
            </a:r>
          </a:p>
        </p:txBody>
      </p:sp>
      <p:pic>
        <p:nvPicPr>
          <p:cNvPr id="7" name="Picture 6">
            <a:extLst>
              <a:ext uri="{FF2B5EF4-FFF2-40B4-BE49-F238E27FC236}">
                <a16:creationId xmlns:a16="http://schemas.microsoft.com/office/drawing/2014/main" id="{1DD2DF81-5B22-41DA-A459-C5A951DDB11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Picture 7">
            <a:extLst>
              <a:ext uri="{FF2B5EF4-FFF2-40B4-BE49-F238E27FC236}">
                <a16:creationId xmlns:a16="http://schemas.microsoft.com/office/drawing/2014/main" id="{A3532C13-35C3-4FD8-8DB5-20F78F4572A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78129" y="558801"/>
            <a:ext cx="3091031" cy="418756"/>
          </a:xfrm>
          <a:prstGeom prst="rect">
            <a:avLst/>
          </a:prstGeom>
          <a:effectLst/>
        </p:spPr>
      </p:pic>
      <p:pic>
        <p:nvPicPr>
          <p:cNvPr id="9" name="Picture 8">
            <a:extLst>
              <a:ext uri="{FF2B5EF4-FFF2-40B4-BE49-F238E27FC236}">
                <a16:creationId xmlns:a16="http://schemas.microsoft.com/office/drawing/2014/main" id="{70DAE437-3815-4865-A95E-BB0DC092F657}"/>
              </a:ext>
            </a:extLst>
          </p:cNvPr>
          <p:cNvPicPr>
            <a:picLocks noChangeAspect="1"/>
          </p:cNvPicPr>
          <p:nvPr/>
        </p:nvPicPr>
        <p:blipFill rotWithShape="1">
          <a:blip r:embed="rId4">
            <a:extLst>
              <a:ext uri="{28A0092B-C50C-407E-A947-70E740481C1C}">
                <a14:useLocalDpi xmlns:a14="http://schemas.microsoft.com/office/drawing/2010/main"/>
              </a:ext>
            </a:extLst>
          </a:blip>
          <a:srcRect t="37803" b="40741"/>
          <a:stretch/>
        </p:blipFill>
        <p:spPr>
          <a:xfrm>
            <a:off x="648306" y="6165608"/>
            <a:ext cx="3002373" cy="322083"/>
          </a:xfrm>
          <a:prstGeom prst="rect">
            <a:avLst/>
          </a:prstGeom>
        </p:spPr>
      </p:pic>
    </p:spTree>
    <p:extLst>
      <p:ext uri="{BB962C8B-B14F-4D97-AF65-F5344CB8AC3E}">
        <p14:creationId xmlns:p14="http://schemas.microsoft.com/office/powerpoint/2010/main" val="8814924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6_Title Slide 6">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4" name="Title 1"/>
          <p:cNvSpPr>
            <a:spLocks noGrp="1"/>
          </p:cNvSpPr>
          <p:nvPr>
            <p:ph type="ctrTitle" hasCustomPrompt="1"/>
          </p:nvPr>
        </p:nvSpPr>
        <p:spPr>
          <a:xfrm>
            <a:off x="878128" y="1593887"/>
            <a:ext cx="6191251" cy="2387600"/>
          </a:xfrm>
        </p:spPr>
        <p:txBody>
          <a:bodyPr anchor="b">
            <a:noAutofit/>
          </a:bodyPr>
          <a:lstStyle>
            <a:lvl1pPr marL="0" marR="0" indent="0" algn="l" defTabSz="913532" rtl="0" eaLnBrk="1" fontAlgn="auto" latinLnBrk="0" hangingPunct="1">
              <a:lnSpc>
                <a:spcPct val="90000"/>
              </a:lnSpc>
              <a:spcBef>
                <a:spcPct val="0"/>
              </a:spcBef>
              <a:spcAft>
                <a:spcPts val="0"/>
              </a:spcAft>
              <a:buClrTx/>
              <a:buSzTx/>
              <a:buFontTx/>
              <a:buNone/>
              <a:tabLst/>
              <a:defRPr sz="4995" b="1" i="0" spc="0" baseline="0">
                <a:solidFill>
                  <a:schemeClr val="bg1"/>
                </a:solidFill>
                <a:latin typeface="Arial" charset="0"/>
                <a:ea typeface="Arial" charset="0"/>
                <a:cs typeface="Arial" charset="0"/>
              </a:defRPr>
            </a:lvl1pPr>
          </a:lstStyle>
          <a:p>
            <a:r>
              <a:rPr lang="en-US"/>
              <a:t>Click to Edit </a:t>
            </a:r>
            <a:br>
              <a:rPr lang="en-US"/>
            </a:br>
            <a:r>
              <a:rPr lang="en-US"/>
              <a:t>Master Title Style</a:t>
            </a:r>
          </a:p>
        </p:txBody>
      </p:sp>
      <p:sp>
        <p:nvSpPr>
          <p:cNvPr id="15" name="Subtitle 2"/>
          <p:cNvSpPr>
            <a:spLocks noGrp="1"/>
          </p:cNvSpPr>
          <p:nvPr>
            <p:ph type="subTitle" idx="1" hasCustomPrompt="1"/>
          </p:nvPr>
        </p:nvSpPr>
        <p:spPr>
          <a:xfrm>
            <a:off x="878128" y="4052397"/>
            <a:ext cx="6191251" cy="1655761"/>
          </a:xfrm>
        </p:spPr>
        <p:txBody>
          <a:bodyPr>
            <a:noAutofit/>
          </a:bodyPr>
          <a:lstStyle>
            <a:lvl1pPr marL="0" indent="0" algn="l">
              <a:buNone/>
              <a:defRPr sz="2331" b="0" i="0" spc="41" baseline="0">
                <a:solidFill>
                  <a:schemeClr val="bg1"/>
                </a:solidFill>
                <a:latin typeface="Arial" charset="0"/>
                <a:ea typeface="Arial" charset="0"/>
                <a:cs typeface="Arial" charset="0"/>
              </a:defRPr>
            </a:lvl1pPr>
            <a:lvl2pPr marL="456766" indent="0" algn="ctr">
              <a:buNone/>
              <a:defRPr sz="1999"/>
            </a:lvl2pPr>
            <a:lvl3pPr marL="913532" indent="0" algn="ctr">
              <a:buNone/>
              <a:defRPr sz="1799"/>
            </a:lvl3pPr>
            <a:lvl4pPr marL="1370296" indent="0" algn="ctr">
              <a:buNone/>
              <a:defRPr sz="1599"/>
            </a:lvl4pPr>
            <a:lvl5pPr marL="1827062" indent="0" algn="ctr">
              <a:buNone/>
              <a:defRPr sz="1599"/>
            </a:lvl5pPr>
            <a:lvl6pPr marL="2283828" indent="0" algn="ctr">
              <a:buNone/>
              <a:defRPr sz="1599"/>
            </a:lvl6pPr>
            <a:lvl7pPr marL="2740594" indent="0" algn="ctr">
              <a:buNone/>
              <a:defRPr sz="1599"/>
            </a:lvl7pPr>
            <a:lvl8pPr marL="3197360" indent="0" algn="ctr">
              <a:buNone/>
              <a:defRPr sz="1599"/>
            </a:lvl8pPr>
            <a:lvl9pPr marL="3654126" indent="0" algn="ctr">
              <a:buNone/>
              <a:defRPr sz="1599"/>
            </a:lvl9pPr>
          </a:lstStyle>
          <a:p>
            <a:r>
              <a:rPr lang="en-US"/>
              <a:t>Click to edit master subtitle style</a:t>
            </a:r>
          </a:p>
        </p:txBody>
      </p:sp>
      <p:pic>
        <p:nvPicPr>
          <p:cNvPr id="17" name="Picture 16">
            <a:extLst>
              <a:ext uri="{FF2B5EF4-FFF2-40B4-BE49-F238E27FC236}">
                <a16:creationId xmlns:a16="http://schemas.microsoft.com/office/drawing/2014/main" id="{503E4B1E-2ACE-234B-8BBC-A4FEF451B08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78129" y="558801"/>
            <a:ext cx="3091031" cy="418756"/>
          </a:xfrm>
          <a:prstGeom prst="rect">
            <a:avLst/>
          </a:prstGeom>
          <a:effectLst/>
        </p:spPr>
      </p:pic>
      <p:pic>
        <p:nvPicPr>
          <p:cNvPr id="18" name="Picture 17">
            <a:extLst>
              <a:ext uri="{FF2B5EF4-FFF2-40B4-BE49-F238E27FC236}">
                <a16:creationId xmlns:a16="http://schemas.microsoft.com/office/drawing/2014/main" id="{16E1F7B7-40FB-854E-BD84-16A0ACD9CE4C}"/>
              </a:ext>
            </a:extLst>
          </p:cNvPr>
          <p:cNvPicPr>
            <a:picLocks noChangeAspect="1"/>
          </p:cNvPicPr>
          <p:nvPr/>
        </p:nvPicPr>
        <p:blipFill rotWithShape="1">
          <a:blip r:embed="rId4">
            <a:extLst>
              <a:ext uri="{28A0092B-C50C-407E-A947-70E740481C1C}">
                <a14:useLocalDpi xmlns:a14="http://schemas.microsoft.com/office/drawing/2010/main"/>
              </a:ext>
            </a:extLst>
          </a:blip>
          <a:srcRect t="37803" b="40741"/>
          <a:stretch/>
        </p:blipFill>
        <p:spPr>
          <a:xfrm>
            <a:off x="648306" y="6165608"/>
            <a:ext cx="3002373" cy="322083"/>
          </a:xfrm>
          <a:prstGeom prst="rect">
            <a:avLst/>
          </a:prstGeom>
        </p:spPr>
      </p:pic>
    </p:spTree>
    <p:extLst>
      <p:ext uri="{BB962C8B-B14F-4D97-AF65-F5344CB8AC3E}">
        <p14:creationId xmlns:p14="http://schemas.microsoft.com/office/powerpoint/2010/main" val="21330764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096B8-B6A4-4685-BC27-D5BB80ECB7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3B03A9-A6A1-4FAD-80EC-7F48C84D64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560C22-0DF9-44DA-9EF8-F63A4BAAED1F}"/>
              </a:ext>
            </a:extLst>
          </p:cNvPr>
          <p:cNvSpPr>
            <a:spLocks noGrp="1"/>
          </p:cNvSpPr>
          <p:nvPr>
            <p:ph type="dt" sz="half" idx="10"/>
          </p:nvPr>
        </p:nvSpPr>
        <p:spPr/>
        <p:txBody>
          <a:bodyPr/>
          <a:lstStyle/>
          <a:p>
            <a:fld id="{1C5E964B-D915-48B3-9FD7-880CB982526F}" type="datetimeFigureOut">
              <a:rPr lang="en-US" smtClean="0"/>
              <a:t>5/17/2023</a:t>
            </a:fld>
            <a:endParaRPr lang="en-US"/>
          </a:p>
        </p:txBody>
      </p:sp>
      <p:sp>
        <p:nvSpPr>
          <p:cNvPr id="5" name="Footer Placeholder 4">
            <a:extLst>
              <a:ext uri="{FF2B5EF4-FFF2-40B4-BE49-F238E27FC236}">
                <a16:creationId xmlns:a16="http://schemas.microsoft.com/office/drawing/2014/main" id="{75AF7F94-DE6B-4B71-B8BB-07E6481D2C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3872E8-F58C-4CF5-9805-9998E25DBF58}"/>
              </a:ext>
            </a:extLst>
          </p:cNvPr>
          <p:cNvSpPr>
            <a:spLocks noGrp="1"/>
          </p:cNvSpPr>
          <p:nvPr>
            <p:ph type="sldNum" sz="quarter" idx="12"/>
          </p:nvPr>
        </p:nvSpPr>
        <p:spPr/>
        <p:txBody>
          <a:bodyPr/>
          <a:lstStyle/>
          <a:p>
            <a:fld id="{06A7E41F-A1B1-45AE-B68E-B154CF286966}" type="slidenum">
              <a:rPr lang="en-US" smtClean="0"/>
              <a:t>‹#›</a:t>
            </a:fld>
            <a:endParaRPr lang="en-US"/>
          </a:p>
        </p:txBody>
      </p:sp>
    </p:spTree>
    <p:extLst>
      <p:ext uri="{BB962C8B-B14F-4D97-AF65-F5344CB8AC3E}">
        <p14:creationId xmlns:p14="http://schemas.microsoft.com/office/powerpoint/2010/main" val="3847748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Plasma Purp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461DE60A-FB9D-184B-B9FF-3124D86342B8}"/>
              </a:ext>
            </a:extLst>
          </p:cNvPr>
          <p:cNvSpPr>
            <a:spLocks noGrp="1"/>
          </p:cNvSpPr>
          <p:nvPr>
            <p:ph type="pic" sz="quarter" idx="12"/>
          </p:nvPr>
        </p:nvSpPr>
        <p:spPr>
          <a:xfrm>
            <a:off x="6244423" y="711201"/>
            <a:ext cx="5449296" cy="5448411"/>
          </a:xfrm>
          <a:prstGeom prst="ellipse">
            <a:avLst/>
          </a:prstGeom>
          <a:solidFill>
            <a:schemeClr val="bg1">
              <a:lumMod val="95000"/>
            </a:schemeClr>
          </a:solidFill>
          <a:ln>
            <a:noFill/>
          </a:ln>
        </p:spPr>
        <p:txBody>
          <a:bodyPr anchor="ctr" anchorCtr="0"/>
          <a:lstStyle>
            <a:lvl1pPr marL="0" indent="0" algn="ctr">
              <a:buNone/>
              <a:defRPr/>
            </a:lvl1pPr>
          </a:lstStyle>
          <a:p>
            <a:r>
              <a:rPr lang="en-US"/>
              <a:t>Click icon to add picture</a:t>
            </a:r>
          </a:p>
        </p:txBody>
      </p:sp>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89"/>
            <a:ext cx="5555315" cy="3540984"/>
          </a:xfrm>
        </p:spPr>
        <p:txBody>
          <a:bodyPr anchor="b" anchorCtr="0"/>
          <a:lstStyle>
            <a:lvl1pPr marL="91440" indent="-174625">
              <a:lnSpc>
                <a:spcPct val="100000"/>
              </a:lnSpc>
              <a:spcBef>
                <a:spcPts val="0"/>
              </a:spcBef>
              <a:buNone/>
              <a:tabLst/>
              <a:defRPr lang="en-US" sz="20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t>“</a:t>
            </a:r>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consectetur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adipiscing</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Curabitur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enim</a:t>
            </a:r>
            <a:r>
              <a:rPr lang="en-US" b="1">
                <a:solidFill>
                  <a:srgbClr val="292929"/>
                </a:solidFill>
                <a:effectLst/>
                <a:latin typeface="Arial" panose="020B0604020202020204" pitchFamily="34" charset="0"/>
              </a:rPr>
              <a:t> nisi, </a:t>
            </a:r>
            <a:r>
              <a:rPr lang="en-US" b="1" err="1">
                <a:solidFill>
                  <a:srgbClr val="292929"/>
                </a:solidFill>
                <a:effectLst/>
                <a:latin typeface="Arial" panose="020B0604020202020204" pitchFamily="34" charset="0"/>
              </a:rPr>
              <a:t>pulvinar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quis</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fermentum</a:t>
            </a:r>
            <a:r>
              <a:rPr lang="en-US" b="1">
                <a:solidFill>
                  <a:srgbClr val="292929"/>
                </a:solidFill>
                <a:effectLst/>
                <a:latin typeface="Arial" panose="020B0604020202020204" pitchFamily="34" charset="0"/>
              </a:rPr>
              <a:t>.</a:t>
            </a:r>
            <a:r>
              <a:rPr lang="en-US">
                <a:solidFill>
                  <a:srgbClr val="000000"/>
                </a:solidFill>
                <a:effectLst/>
                <a:latin typeface="Arial" panose="020B0604020202020204" pitchFamily="34" charset="0"/>
              </a:rPr>
              <a:t> 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823790"/>
            <a:ext cx="5555316" cy="890548"/>
          </a:xfrm>
        </p:spPr>
        <p:txBody>
          <a:bodyPr/>
          <a:lstStyle>
            <a:lvl1pPr marL="285750" indent="-111125">
              <a:buFont typeface="Helvetica" pitchFamily="2" charset="0"/>
              <a:buChar char="-"/>
              <a:tabLst/>
              <a:defRPr b="1" i="1" cap="all" spc="80" baseline="0">
                <a:solidFill>
                  <a:schemeClr val="accent1"/>
                </a:solidFill>
              </a:defRPr>
            </a:lvl1pPr>
          </a:lstStyle>
          <a:p>
            <a:pPr lvl="0"/>
            <a:r>
              <a:rPr lang="en-US"/>
              <a:t>Sara Smith</a:t>
            </a:r>
          </a:p>
        </p:txBody>
      </p:sp>
      <p:sp>
        <p:nvSpPr>
          <p:cNvPr id="10" name="Picture Placeholder 10">
            <a:extLst>
              <a:ext uri="{FF2B5EF4-FFF2-40B4-BE49-F238E27FC236}">
                <a16:creationId xmlns:a16="http://schemas.microsoft.com/office/drawing/2014/main" id="{461DE60A-FB9D-184B-B9FF-3124D86342B8}"/>
              </a:ext>
            </a:extLst>
          </p:cNvPr>
          <p:cNvSpPr>
            <a:spLocks noGrp="1"/>
          </p:cNvSpPr>
          <p:nvPr>
            <p:ph type="pic" sz="quarter" idx="13" hasCustomPrompt="1"/>
          </p:nvPr>
        </p:nvSpPr>
        <p:spPr>
          <a:xfrm rot="10800000">
            <a:off x="10442975" y="709786"/>
            <a:ext cx="5449296" cy="5448411"/>
          </a:xfrm>
          <a:prstGeom prst="ellipse">
            <a:avLst/>
          </a:prstGeom>
          <a:solidFill>
            <a:srgbClr val="634DA0">
              <a:alpha val="85000"/>
            </a:srgbClr>
          </a:solidFill>
          <a:ln>
            <a:noFill/>
          </a:ln>
        </p:spPr>
        <p:txBody>
          <a:bodyPr vert="horz" lIns="91440" tIns="45720" rIns="91440" bIns="45720" rtlCol="0" anchor="ctr" anchorCtr="0">
            <a:noAutofit/>
          </a:bodyPr>
          <a:lstStyle>
            <a:lvl1pPr marL="119063" indent="-119063">
              <a:buNone/>
              <a:defRPr lang="en-US"/>
            </a:lvl1pPr>
          </a:lstStyle>
          <a:p>
            <a:pPr marL="0" lvl="0" indent="0" algn="ctr"/>
            <a:r>
              <a:rPr lang="en-US"/>
              <a:t>  </a:t>
            </a:r>
          </a:p>
        </p:txBody>
      </p:sp>
    </p:spTree>
    <p:extLst>
      <p:ext uri="{BB962C8B-B14F-4D97-AF65-F5344CB8AC3E}">
        <p14:creationId xmlns:p14="http://schemas.microsoft.com/office/powerpoint/2010/main" val="17587071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ub, graphic">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Click to edit Master text styles</a:t>
            </a:r>
          </a:p>
        </p:txBody>
      </p:sp>
      <p:sp>
        <p:nvSpPr>
          <p:cNvPr id="12" name="Text Placeholder 14">
            <a:extLst>
              <a:ext uri="{FF2B5EF4-FFF2-40B4-BE49-F238E27FC236}">
                <a16:creationId xmlns:a16="http://schemas.microsoft.com/office/drawing/2014/main" id="{44FCF432-50A2-487A-B0C0-6F1BA6AC3D99}"/>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3" name="Text Placeholder 14">
            <a:extLst>
              <a:ext uri="{FF2B5EF4-FFF2-40B4-BE49-F238E27FC236}">
                <a16:creationId xmlns:a16="http://schemas.microsoft.com/office/drawing/2014/main" id="{F607CD07-7B46-4181-B8BB-0F88AD8441D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94550AF9-85EE-431B-BD54-F1FC8C6D421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60B6D8-A902-42D8-AB46-12D035F9250E}"/>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023ADA1-AE77-4E30-9860-A25034135C4F}"/>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8">
            <a:extLst>
              <a:ext uri="{FF2B5EF4-FFF2-40B4-BE49-F238E27FC236}">
                <a16:creationId xmlns:a16="http://schemas.microsoft.com/office/drawing/2014/main" id="{CB376F0C-4405-6644-870D-F474389C7DC5}"/>
              </a:ext>
            </a:extLst>
          </p:cNvPr>
          <p:cNvSpPr>
            <a:spLocks noGrp="1"/>
          </p:cNvSpPr>
          <p:nvPr>
            <p:ph type="body" sz="quarter" idx="23" hasCustomPrompt="1"/>
          </p:nvPr>
        </p:nvSpPr>
        <p:spPr>
          <a:xfrm>
            <a:off x="8694756" y="6307982"/>
            <a:ext cx="2895600" cy="254000"/>
          </a:xfrm>
        </p:spPr>
        <p:txBody>
          <a:bodyPr/>
          <a:lstStyle>
            <a:lvl1pPr marL="0" indent="0" algn="r">
              <a:buFontTx/>
              <a:buNone/>
              <a:defRPr sz="900" b="1"/>
            </a:lvl1pPr>
            <a:lvl2pPr marL="228600" indent="0">
              <a:buFontTx/>
              <a:buNone/>
              <a:defRPr sz="900" b="1"/>
            </a:lvl2pPr>
            <a:lvl3pPr marL="530352" indent="0">
              <a:buFontTx/>
              <a:buNone/>
              <a:defRPr sz="900" b="1"/>
            </a:lvl3pPr>
            <a:lvl4pPr marL="896112" indent="0">
              <a:buFontTx/>
              <a:buNone/>
              <a:defRPr sz="900" b="1"/>
            </a:lvl4pPr>
            <a:lvl5pPr marL="1296829" indent="0">
              <a:buFontTx/>
              <a:buNone/>
              <a:defRPr sz="900" b="1"/>
            </a:lvl5pPr>
          </a:lstStyle>
          <a:p>
            <a:pPr lvl="0"/>
            <a:r>
              <a:rPr lang="en-US"/>
              <a:t>OPTIONAL FUNCTION NAME</a:t>
            </a:r>
          </a:p>
        </p:txBody>
      </p:sp>
    </p:spTree>
    <p:custDataLst>
      <p:tags r:id="rId1"/>
    </p:custDataLst>
    <p:extLst>
      <p:ext uri="{BB962C8B-B14F-4D97-AF65-F5344CB8AC3E}">
        <p14:creationId xmlns:p14="http://schemas.microsoft.com/office/powerpoint/2010/main" val="814360975"/>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itle Only - Centered">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9213851" y="6388102"/>
            <a:ext cx="2743200" cy="365125"/>
          </a:xfrm>
          <a:prstGeom prst="rect">
            <a:avLst/>
          </a:prstGeom>
        </p:spPr>
        <p:txBody>
          <a:bodyPr vert="horz" lIns="91440" tIns="45720" rIns="91440" bIns="45720" rtlCol="0" anchor="ctr"/>
          <a:lstStyle>
            <a:lvl1pPr algn="r">
              <a:defRPr sz="999">
                <a:solidFill>
                  <a:schemeClr val="tx1">
                    <a:lumMod val="50000"/>
                    <a:lumOff val="50000"/>
                  </a:schemeClr>
                </a:solidFill>
              </a:defRPr>
            </a:lvl1pPr>
          </a:lstStyle>
          <a:p>
            <a:fld id="{A07688AB-2C14-4891-867F-959E67590B56}" type="slidenum">
              <a:rPr lang="en-US" smtClean="0"/>
              <a:t>‹#›</a:t>
            </a:fld>
            <a:endParaRPr lang="en-US"/>
          </a:p>
        </p:txBody>
      </p:sp>
      <p:sp>
        <p:nvSpPr>
          <p:cNvPr id="10" name="Text Placeholder 9"/>
          <p:cNvSpPr>
            <a:spLocks noGrp="1"/>
          </p:cNvSpPr>
          <p:nvPr>
            <p:ph type="body" sz="quarter" idx="13" hasCustomPrompt="1"/>
          </p:nvPr>
        </p:nvSpPr>
        <p:spPr>
          <a:xfrm>
            <a:off x="338669" y="1093524"/>
            <a:ext cx="11617855" cy="589227"/>
          </a:xfrm>
        </p:spPr>
        <p:txBody>
          <a:bodyPr>
            <a:noAutofit/>
          </a:bodyPr>
          <a:lstStyle>
            <a:lvl1pPr marL="0" indent="0" algn="ctr">
              <a:buNone/>
              <a:defRPr sz="1999" b="1" i="0" cap="none" spc="0" baseline="0">
                <a:solidFill>
                  <a:schemeClr val="accent1"/>
                </a:solidFill>
                <a:latin typeface="Arial" charset="0"/>
                <a:ea typeface="Arial" charset="0"/>
                <a:cs typeface="Arial" charset="0"/>
              </a:defRPr>
            </a:lvl1pPr>
            <a:lvl2pPr marL="190319" indent="0">
              <a:buNone/>
              <a:defRPr b="0"/>
            </a:lvl2pPr>
            <a:lvl3pPr marL="422932" indent="0">
              <a:buNone/>
              <a:defRPr b="0"/>
            </a:lvl3pPr>
            <a:lvl4pPr marL="666118" indent="0">
              <a:buNone/>
              <a:defRPr b="0"/>
            </a:lvl4pPr>
            <a:lvl5pPr marL="898730" indent="0">
              <a:buNone/>
              <a:defRPr b="0"/>
            </a:lvl5pPr>
          </a:lstStyle>
          <a:p>
            <a:pPr lvl="0"/>
            <a:r>
              <a:rPr lang="en-US"/>
              <a:t>Click to edit master text styles</a:t>
            </a:r>
          </a:p>
        </p:txBody>
      </p:sp>
      <p:sp>
        <p:nvSpPr>
          <p:cNvPr id="11" name="Text Placeholder 9"/>
          <p:cNvSpPr>
            <a:spLocks noGrp="1"/>
          </p:cNvSpPr>
          <p:nvPr>
            <p:ph type="body" sz="quarter" idx="14" hasCustomPrompt="1"/>
          </p:nvPr>
        </p:nvSpPr>
        <p:spPr>
          <a:xfrm>
            <a:off x="338669" y="341313"/>
            <a:ext cx="11617855" cy="752211"/>
          </a:xfrm>
        </p:spPr>
        <p:txBody>
          <a:bodyPr>
            <a:noAutofit/>
          </a:bodyPr>
          <a:lstStyle>
            <a:lvl1pPr marL="0" indent="0" algn="ctr">
              <a:buNone/>
              <a:defRPr sz="4496" b="1" i="0" cap="none" spc="0" baseline="0">
                <a:solidFill>
                  <a:schemeClr val="tx1"/>
                </a:solidFill>
                <a:latin typeface="Arial" charset="0"/>
                <a:ea typeface="Arial" charset="0"/>
                <a:cs typeface="Arial" charset="0"/>
              </a:defRPr>
            </a:lvl1pPr>
            <a:lvl2pPr marL="190319" indent="0">
              <a:buNone/>
              <a:defRPr b="0"/>
            </a:lvl2pPr>
            <a:lvl3pPr marL="422932" indent="0">
              <a:buNone/>
              <a:defRPr b="0"/>
            </a:lvl3pPr>
            <a:lvl4pPr marL="666118" indent="0">
              <a:buNone/>
              <a:defRPr b="0"/>
            </a:lvl4pPr>
            <a:lvl5pPr marL="898730" indent="0">
              <a:buNone/>
              <a:defRPr b="0"/>
            </a:lvl5pPr>
          </a:lstStyle>
          <a:p>
            <a:pPr lvl="0"/>
            <a:r>
              <a:rPr lang="en-US"/>
              <a:t>Lorem ipsum</a:t>
            </a:r>
          </a:p>
        </p:txBody>
      </p:sp>
    </p:spTree>
    <p:extLst>
      <p:ext uri="{BB962C8B-B14F-4D97-AF65-F5344CB8AC3E}">
        <p14:creationId xmlns:p14="http://schemas.microsoft.com/office/powerpoint/2010/main" val="9125273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lasma Purp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461DE60A-FB9D-184B-B9FF-3124D86342B8}"/>
              </a:ext>
            </a:extLst>
          </p:cNvPr>
          <p:cNvSpPr>
            <a:spLocks noGrp="1"/>
          </p:cNvSpPr>
          <p:nvPr>
            <p:ph type="pic" sz="quarter" idx="12"/>
          </p:nvPr>
        </p:nvSpPr>
        <p:spPr>
          <a:xfrm>
            <a:off x="6244423" y="711201"/>
            <a:ext cx="5449296" cy="5448411"/>
          </a:xfrm>
          <a:prstGeom prst="ellipse">
            <a:avLst/>
          </a:prstGeom>
          <a:solidFill>
            <a:schemeClr val="bg1">
              <a:lumMod val="95000"/>
            </a:schemeClr>
          </a:solidFill>
          <a:ln>
            <a:noFill/>
          </a:ln>
        </p:spPr>
        <p:txBody>
          <a:bodyPr anchor="ctr" anchorCtr="0"/>
          <a:lstStyle>
            <a:lvl1pPr marL="0" indent="0" algn="ctr">
              <a:buNone/>
              <a:defRPr/>
            </a:lvl1pPr>
          </a:lstStyle>
          <a:p>
            <a:r>
              <a:rPr lang="en-US"/>
              <a:t>Click icon to add picture</a:t>
            </a:r>
          </a:p>
        </p:txBody>
      </p:sp>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89"/>
            <a:ext cx="5555315" cy="3540984"/>
          </a:xfrm>
        </p:spPr>
        <p:txBody>
          <a:bodyPr anchor="b" anchorCtr="0"/>
          <a:lstStyle>
            <a:lvl1pPr marL="91440" indent="-174625">
              <a:lnSpc>
                <a:spcPct val="100000"/>
              </a:lnSpc>
              <a:spcBef>
                <a:spcPts val="0"/>
              </a:spcBef>
              <a:buNone/>
              <a:tabLst/>
              <a:defRPr lang="en-US" sz="20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t>“</a:t>
            </a:r>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consectetur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adipiscing</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Curabitur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enim</a:t>
            </a:r>
            <a:r>
              <a:rPr lang="en-US" b="1">
                <a:solidFill>
                  <a:srgbClr val="292929"/>
                </a:solidFill>
                <a:effectLst/>
                <a:latin typeface="Arial" panose="020B0604020202020204" pitchFamily="34" charset="0"/>
              </a:rPr>
              <a:t> nisi, </a:t>
            </a:r>
            <a:r>
              <a:rPr lang="en-US" b="1" err="1">
                <a:solidFill>
                  <a:srgbClr val="292929"/>
                </a:solidFill>
                <a:effectLst/>
                <a:latin typeface="Arial" panose="020B0604020202020204" pitchFamily="34" charset="0"/>
              </a:rPr>
              <a:t>pulvinar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quis</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fermentum</a:t>
            </a:r>
            <a:r>
              <a:rPr lang="en-US" b="1">
                <a:solidFill>
                  <a:srgbClr val="292929"/>
                </a:solidFill>
                <a:effectLst/>
                <a:latin typeface="Arial" panose="020B0604020202020204" pitchFamily="34" charset="0"/>
              </a:rPr>
              <a:t>.</a:t>
            </a:r>
            <a:r>
              <a:rPr lang="en-US">
                <a:solidFill>
                  <a:srgbClr val="000000"/>
                </a:solidFill>
                <a:effectLst/>
                <a:latin typeface="Arial" panose="020B0604020202020204" pitchFamily="34" charset="0"/>
              </a:rPr>
              <a:t> 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823790"/>
            <a:ext cx="5555316" cy="890548"/>
          </a:xfrm>
        </p:spPr>
        <p:txBody>
          <a:bodyPr/>
          <a:lstStyle>
            <a:lvl1pPr marL="285750" indent="-111125">
              <a:buFont typeface="Helvetica" pitchFamily="2" charset="0"/>
              <a:buChar char="-"/>
              <a:tabLst/>
              <a:defRPr b="1" i="1" cap="all" spc="80" baseline="0">
                <a:solidFill>
                  <a:schemeClr val="accent1"/>
                </a:solidFill>
              </a:defRPr>
            </a:lvl1pPr>
          </a:lstStyle>
          <a:p>
            <a:pPr lvl="0"/>
            <a:r>
              <a:rPr lang="en-US"/>
              <a:t>Sara Smith</a:t>
            </a:r>
          </a:p>
        </p:txBody>
      </p:sp>
    </p:spTree>
    <p:extLst>
      <p:ext uri="{BB962C8B-B14F-4D97-AF65-F5344CB8AC3E}">
        <p14:creationId xmlns:p14="http://schemas.microsoft.com/office/powerpoint/2010/main" val="42142951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1_Plasma Purp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461DE60A-FB9D-184B-B9FF-3124D86342B8}"/>
              </a:ext>
            </a:extLst>
          </p:cNvPr>
          <p:cNvSpPr>
            <a:spLocks noGrp="1"/>
          </p:cNvSpPr>
          <p:nvPr>
            <p:ph type="pic" sz="quarter" idx="12"/>
          </p:nvPr>
        </p:nvSpPr>
        <p:spPr>
          <a:xfrm>
            <a:off x="6244423" y="711201"/>
            <a:ext cx="5449296" cy="5448411"/>
          </a:xfrm>
          <a:prstGeom prst="ellipse">
            <a:avLst/>
          </a:prstGeom>
          <a:solidFill>
            <a:schemeClr val="bg1">
              <a:lumMod val="95000"/>
            </a:schemeClr>
          </a:solidFill>
          <a:ln>
            <a:noFill/>
          </a:ln>
        </p:spPr>
        <p:txBody>
          <a:bodyPr anchor="ctr" anchorCtr="0"/>
          <a:lstStyle>
            <a:lvl1pPr marL="0" indent="0" algn="ctr">
              <a:buNone/>
              <a:defRPr/>
            </a:lvl1pPr>
          </a:lstStyle>
          <a:p>
            <a:r>
              <a:rPr lang="en-US"/>
              <a:t>Click icon to add picture</a:t>
            </a:r>
          </a:p>
        </p:txBody>
      </p:sp>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89"/>
            <a:ext cx="5555315" cy="3540984"/>
          </a:xfrm>
        </p:spPr>
        <p:txBody>
          <a:bodyPr anchor="b" anchorCtr="0"/>
          <a:lstStyle>
            <a:lvl1pPr marL="91440" indent="-174625">
              <a:lnSpc>
                <a:spcPct val="100000"/>
              </a:lnSpc>
              <a:spcBef>
                <a:spcPts val="0"/>
              </a:spcBef>
              <a:buNone/>
              <a:tabLst/>
              <a:defRPr lang="en-US" sz="20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t>“</a:t>
            </a:r>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consectetur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adipiscing</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Curabitur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enim</a:t>
            </a:r>
            <a:r>
              <a:rPr lang="en-US" b="1">
                <a:solidFill>
                  <a:srgbClr val="292929"/>
                </a:solidFill>
                <a:effectLst/>
                <a:latin typeface="Arial" panose="020B0604020202020204" pitchFamily="34" charset="0"/>
              </a:rPr>
              <a:t> nisi, </a:t>
            </a:r>
            <a:r>
              <a:rPr lang="en-US" b="1" err="1">
                <a:solidFill>
                  <a:srgbClr val="292929"/>
                </a:solidFill>
                <a:effectLst/>
                <a:latin typeface="Arial" panose="020B0604020202020204" pitchFamily="34" charset="0"/>
              </a:rPr>
              <a:t>pulvinar</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quis</a:t>
            </a:r>
            <a:r>
              <a:rPr lang="en-US" b="1">
                <a:solidFill>
                  <a:srgbClr val="292929"/>
                </a:solidFill>
                <a:effectLst/>
                <a:latin typeface="Arial" panose="020B0604020202020204" pitchFamily="34" charset="0"/>
              </a:rPr>
              <a:t> </a:t>
            </a:r>
            <a:r>
              <a:rPr lang="en-US" b="1" err="1">
                <a:solidFill>
                  <a:srgbClr val="292929"/>
                </a:solidFill>
                <a:effectLst/>
                <a:latin typeface="Arial" panose="020B0604020202020204" pitchFamily="34" charset="0"/>
              </a:rPr>
              <a:t>fermentum</a:t>
            </a:r>
            <a:r>
              <a:rPr lang="en-US" b="1">
                <a:solidFill>
                  <a:srgbClr val="292929"/>
                </a:solidFill>
                <a:effectLst/>
                <a:latin typeface="Arial" panose="020B0604020202020204" pitchFamily="34" charset="0"/>
              </a:rPr>
              <a:t>.</a:t>
            </a:r>
            <a:r>
              <a:rPr lang="en-US">
                <a:solidFill>
                  <a:srgbClr val="000000"/>
                </a:solidFill>
                <a:effectLst/>
                <a:latin typeface="Arial" panose="020B0604020202020204" pitchFamily="34" charset="0"/>
              </a:rPr>
              <a:t> 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823790"/>
            <a:ext cx="5555316" cy="890548"/>
          </a:xfrm>
        </p:spPr>
        <p:txBody>
          <a:bodyPr/>
          <a:lstStyle>
            <a:lvl1pPr marL="285750" indent="-111125">
              <a:buFont typeface="Helvetica" pitchFamily="2" charset="0"/>
              <a:buChar char="-"/>
              <a:tabLst/>
              <a:defRPr b="1" i="1" cap="all" spc="80" baseline="0">
                <a:solidFill>
                  <a:schemeClr val="accent1"/>
                </a:solidFill>
              </a:defRPr>
            </a:lvl1pPr>
          </a:lstStyle>
          <a:p>
            <a:pPr lvl="0"/>
            <a:r>
              <a:rPr lang="en-US"/>
              <a:t>Sara Smith</a:t>
            </a:r>
          </a:p>
        </p:txBody>
      </p:sp>
      <p:sp>
        <p:nvSpPr>
          <p:cNvPr id="10" name="Picture Placeholder 10">
            <a:extLst>
              <a:ext uri="{FF2B5EF4-FFF2-40B4-BE49-F238E27FC236}">
                <a16:creationId xmlns:a16="http://schemas.microsoft.com/office/drawing/2014/main" id="{461DE60A-FB9D-184B-B9FF-3124D86342B8}"/>
              </a:ext>
            </a:extLst>
          </p:cNvPr>
          <p:cNvSpPr>
            <a:spLocks noGrp="1"/>
          </p:cNvSpPr>
          <p:nvPr>
            <p:ph type="pic" sz="quarter" idx="13" hasCustomPrompt="1"/>
          </p:nvPr>
        </p:nvSpPr>
        <p:spPr>
          <a:xfrm rot="10800000">
            <a:off x="10442975" y="709786"/>
            <a:ext cx="5449296" cy="5448411"/>
          </a:xfrm>
          <a:prstGeom prst="ellipse">
            <a:avLst/>
          </a:prstGeom>
          <a:solidFill>
            <a:srgbClr val="634DA0">
              <a:alpha val="85000"/>
            </a:srgbClr>
          </a:solidFill>
          <a:ln>
            <a:noFill/>
          </a:ln>
        </p:spPr>
        <p:txBody>
          <a:bodyPr vert="horz" lIns="91440" tIns="45720" rIns="91440" bIns="45720" rtlCol="0" anchor="ctr" anchorCtr="0">
            <a:noAutofit/>
          </a:bodyPr>
          <a:lstStyle>
            <a:lvl1pPr marL="119063" indent="-119063">
              <a:buNone/>
              <a:defRPr lang="en-US"/>
            </a:lvl1pPr>
          </a:lstStyle>
          <a:p>
            <a:pPr marL="0" lvl="0" indent="0" algn="ctr"/>
            <a:r>
              <a:rPr lang="en-US"/>
              <a:t>  </a:t>
            </a:r>
          </a:p>
        </p:txBody>
      </p:sp>
    </p:spTree>
    <p:extLst>
      <p:ext uri="{BB962C8B-B14F-4D97-AF65-F5344CB8AC3E}">
        <p14:creationId xmlns:p14="http://schemas.microsoft.com/office/powerpoint/2010/main" val="11394656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lasma Green">
    <p:spTree>
      <p:nvGrpSpPr>
        <p:cNvPr id="1" name=""/>
        <p:cNvGrpSpPr/>
        <p:nvPr/>
      </p:nvGrpSpPr>
      <p:grpSpPr>
        <a:xfrm>
          <a:off x="0" y="0"/>
          <a:ext cx="0" cy="0"/>
          <a:chOff x="0" y="0"/>
          <a:chExt cx="0" cy="0"/>
        </a:xfrm>
      </p:grpSpPr>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90"/>
            <a:ext cx="5555315" cy="2904875"/>
          </a:xfrm>
        </p:spPr>
        <p:txBody>
          <a:bodyPr anchor="b" anchorCtr="0"/>
          <a:lstStyle>
            <a:lvl1pPr marL="7938" indent="-7938">
              <a:lnSpc>
                <a:spcPct val="100000"/>
              </a:lnSpc>
              <a:spcBef>
                <a:spcPts val="0"/>
              </a:spcBef>
              <a:buNone/>
              <a:tabLst/>
              <a:defRPr lang="en-US" sz="44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11" name="Picture Placeholder 10">
            <a:extLst>
              <a:ext uri="{FF2B5EF4-FFF2-40B4-BE49-F238E27FC236}">
                <a16:creationId xmlns:a16="http://schemas.microsoft.com/office/drawing/2014/main" id="{461DE60A-FB9D-184B-B9FF-3124D86342B8}"/>
              </a:ext>
            </a:extLst>
          </p:cNvPr>
          <p:cNvSpPr>
            <a:spLocks noGrp="1"/>
          </p:cNvSpPr>
          <p:nvPr>
            <p:ph type="pic" sz="quarter" idx="12"/>
          </p:nvPr>
        </p:nvSpPr>
        <p:spPr>
          <a:xfrm>
            <a:off x="6244423" y="711201"/>
            <a:ext cx="5449296" cy="5448411"/>
          </a:xfrm>
          <a:prstGeom prst="ellipse">
            <a:avLst/>
          </a:prstGeom>
          <a:solidFill>
            <a:schemeClr val="bg1">
              <a:lumMod val="95000"/>
            </a:schemeClr>
          </a:solidFill>
          <a:ln>
            <a:noFill/>
          </a:ln>
        </p:spPr>
        <p:txBody>
          <a:bodyPr anchor="ctr" anchorCtr="0"/>
          <a:lstStyle>
            <a:lvl1pPr marL="0" indent="0" algn="ctr">
              <a:buNone/>
              <a:defRPr/>
            </a:lvl1pPr>
          </a:lstStyle>
          <a:p>
            <a:r>
              <a:rPr lang="en-US"/>
              <a:t>Click icon to add picture</a:t>
            </a:r>
          </a:p>
        </p:txBody>
      </p:sp>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424069" y="4293705"/>
            <a:ext cx="5555316" cy="1420635"/>
          </a:xfrm>
        </p:spPr>
        <p:txBody>
          <a:bodyPr/>
          <a:lstStyle>
            <a:lvl1pPr>
              <a:defRPr>
                <a:solidFill>
                  <a:schemeClr val="tx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328390828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Plasma Green">
    <p:spTree>
      <p:nvGrpSpPr>
        <p:cNvPr id="1" name=""/>
        <p:cNvGrpSpPr/>
        <p:nvPr/>
      </p:nvGrpSpPr>
      <p:grpSpPr>
        <a:xfrm>
          <a:off x="0" y="0"/>
          <a:ext cx="0" cy="0"/>
          <a:chOff x="0" y="0"/>
          <a:chExt cx="0" cy="0"/>
        </a:xfrm>
      </p:grpSpPr>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90"/>
            <a:ext cx="5555315" cy="2904875"/>
          </a:xfrm>
        </p:spPr>
        <p:txBody>
          <a:bodyPr anchor="b" anchorCtr="0"/>
          <a:lstStyle>
            <a:lvl1pPr marL="7938" indent="-7938">
              <a:lnSpc>
                <a:spcPct val="100000"/>
              </a:lnSpc>
              <a:spcBef>
                <a:spcPts val="0"/>
              </a:spcBef>
              <a:buNone/>
              <a:tabLst/>
              <a:defRPr lang="en-US" sz="44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11" name="Picture Placeholder 10">
            <a:extLst>
              <a:ext uri="{FF2B5EF4-FFF2-40B4-BE49-F238E27FC236}">
                <a16:creationId xmlns:a16="http://schemas.microsoft.com/office/drawing/2014/main" id="{461DE60A-FB9D-184B-B9FF-3124D86342B8}"/>
              </a:ext>
            </a:extLst>
          </p:cNvPr>
          <p:cNvSpPr>
            <a:spLocks noGrp="1"/>
          </p:cNvSpPr>
          <p:nvPr>
            <p:ph type="pic" sz="quarter" idx="12"/>
          </p:nvPr>
        </p:nvSpPr>
        <p:spPr>
          <a:xfrm>
            <a:off x="6244423" y="711201"/>
            <a:ext cx="5449296" cy="5448411"/>
          </a:xfrm>
          <a:prstGeom prst="ellipse">
            <a:avLst/>
          </a:prstGeom>
          <a:solidFill>
            <a:schemeClr val="bg1">
              <a:lumMod val="95000"/>
            </a:schemeClr>
          </a:solidFill>
          <a:ln>
            <a:noFill/>
          </a:ln>
        </p:spPr>
        <p:txBody>
          <a:bodyPr anchor="ctr" anchorCtr="0"/>
          <a:lstStyle>
            <a:lvl1pPr marL="0" indent="0" algn="ctr">
              <a:buNone/>
              <a:defRPr/>
            </a:lvl1pPr>
          </a:lstStyle>
          <a:p>
            <a:r>
              <a:rPr lang="en-US"/>
              <a:t>Click icon to add picture</a:t>
            </a:r>
          </a:p>
        </p:txBody>
      </p:sp>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424069" y="4293705"/>
            <a:ext cx="5555316" cy="1420635"/>
          </a:xfrm>
        </p:spPr>
        <p:txBody>
          <a:bodyPr/>
          <a:lstStyle>
            <a:lvl1pPr>
              <a:defRPr>
                <a:solidFill>
                  <a:schemeClr val="tx1"/>
                </a:solidFill>
              </a:defRPr>
            </a:lvl1pPr>
          </a:lstStyle>
          <a:p>
            <a:pPr lvl="0"/>
            <a:r>
              <a:rPr lang="en-US" err="1"/>
              <a:t>Mauris</a:t>
            </a:r>
            <a:r>
              <a:rPr lang="en-US"/>
              <a:t> </a:t>
            </a:r>
            <a:r>
              <a:rPr lang="en-US" err="1"/>
              <a:t>consectetur</a:t>
            </a:r>
            <a:r>
              <a:rPr lang="en-US"/>
              <a:t> </a:t>
            </a:r>
            <a:r>
              <a:rPr lang="en-US" err="1"/>
              <a:t>sapien</a:t>
            </a:r>
            <a:endParaRPr lang="en-US"/>
          </a:p>
        </p:txBody>
      </p:sp>
      <p:sp>
        <p:nvSpPr>
          <p:cNvPr id="7" name="Oval 6"/>
          <p:cNvSpPr>
            <a:spLocks noChangeAspect="1"/>
          </p:cNvSpPr>
          <p:nvPr/>
        </p:nvSpPr>
        <p:spPr>
          <a:xfrm>
            <a:off x="10442183" y="711200"/>
            <a:ext cx="5449824" cy="5449824"/>
          </a:xfrm>
          <a:prstGeom prst="ellipse">
            <a:avLst/>
          </a:prstGeom>
          <a:solidFill>
            <a:srgbClr val="179A9A">
              <a:alpha val="85000"/>
            </a:srgbClr>
          </a:solidFill>
          <a:ln>
            <a:noFill/>
          </a:ln>
        </p:spPr>
        <p:txBody>
          <a:bodyPr vert="horz" lIns="91440" tIns="45720" rIns="91440" bIns="45720" rtlCol="0" anchor="ctr" anchorCtr="0">
            <a:noAutofit/>
          </a:bodyPr>
          <a:lstStyle/>
          <a:p>
            <a:pPr lvl="0" indent="0" algn="ctr" defTabSz="685166">
              <a:lnSpc>
                <a:spcPct val="90000"/>
              </a:lnSpc>
              <a:spcBef>
                <a:spcPts val="749"/>
              </a:spcBef>
              <a:buClrTx/>
              <a:buSzPct val="100000"/>
              <a:buFont typeface="Arial" charset="0"/>
              <a:buNone/>
              <a:tabLst/>
            </a:pPr>
            <a:endParaRPr lang="en-US" sz="1600" b="0">
              <a:solidFill>
                <a:schemeClr val="tx1">
                  <a:alpha val="10000"/>
                </a:schemeClr>
              </a:solidFill>
              <a:latin typeface="Arial" charset="0"/>
              <a:ea typeface="Arial" charset="0"/>
              <a:cs typeface="Arial" charset="0"/>
            </a:endParaRPr>
          </a:p>
        </p:txBody>
      </p:sp>
    </p:spTree>
    <p:extLst>
      <p:ext uri="{BB962C8B-B14F-4D97-AF65-F5344CB8AC3E}">
        <p14:creationId xmlns:p14="http://schemas.microsoft.com/office/powerpoint/2010/main" val="40593360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Plasma Squares">
    <p:spTree>
      <p:nvGrpSpPr>
        <p:cNvPr id="1" name=""/>
        <p:cNvGrpSpPr/>
        <p:nvPr/>
      </p:nvGrpSpPr>
      <p:grpSpPr>
        <a:xfrm>
          <a:off x="0" y="0"/>
          <a:ext cx="0" cy="0"/>
          <a:chOff x="0" y="0"/>
          <a:chExt cx="0" cy="0"/>
        </a:xfrm>
      </p:grpSpPr>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90"/>
            <a:ext cx="5555315" cy="2904875"/>
          </a:xfrm>
        </p:spPr>
        <p:txBody>
          <a:bodyPr anchor="b" anchorCtr="0"/>
          <a:lstStyle>
            <a:lvl1pPr marL="7938" indent="-7938">
              <a:lnSpc>
                <a:spcPct val="100000"/>
              </a:lnSpc>
              <a:spcBef>
                <a:spcPts val="0"/>
              </a:spcBef>
              <a:buNone/>
              <a:tabLst/>
              <a:defRPr lang="en-US" sz="44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424069" y="4293705"/>
            <a:ext cx="5555316" cy="1420635"/>
          </a:xfrm>
        </p:spPr>
        <p:txBody>
          <a:bodyPr/>
          <a:lstStyle>
            <a:lvl1pPr>
              <a:defRPr>
                <a:solidFill>
                  <a:schemeClr val="tx1"/>
                </a:solidFill>
              </a:defRPr>
            </a:lvl1pPr>
          </a:lstStyle>
          <a:p>
            <a:pPr lvl="0"/>
            <a:r>
              <a:rPr lang="en-US" err="1"/>
              <a:t>Mauris</a:t>
            </a:r>
            <a:r>
              <a:rPr lang="en-US"/>
              <a:t> </a:t>
            </a:r>
            <a:r>
              <a:rPr lang="en-US" err="1"/>
              <a:t>consectetur</a:t>
            </a:r>
            <a:r>
              <a:rPr lang="en-US"/>
              <a:t> </a:t>
            </a:r>
            <a:r>
              <a:rPr lang="en-US" err="1"/>
              <a:t>sapien</a:t>
            </a:r>
            <a:endParaRPr lang="en-US"/>
          </a:p>
        </p:txBody>
      </p:sp>
      <p:sp>
        <p:nvSpPr>
          <p:cNvPr id="5" name="Picture Placeholder 4">
            <a:extLst>
              <a:ext uri="{FF2B5EF4-FFF2-40B4-BE49-F238E27FC236}">
                <a16:creationId xmlns:a16="http://schemas.microsoft.com/office/drawing/2014/main" id="{C2A97ADE-6919-5B40-872C-A0BF20525062}"/>
              </a:ext>
            </a:extLst>
          </p:cNvPr>
          <p:cNvSpPr>
            <a:spLocks noGrp="1"/>
          </p:cNvSpPr>
          <p:nvPr>
            <p:ph type="pic" sz="quarter" idx="15"/>
          </p:nvPr>
        </p:nvSpPr>
        <p:spPr>
          <a:xfrm>
            <a:off x="6732603" y="859386"/>
            <a:ext cx="2724148" cy="2883028"/>
          </a:xfrm>
          <a:solidFill>
            <a:schemeClr val="bg1">
              <a:lumMod val="95000"/>
            </a:schemeClr>
          </a:solidFill>
          <a:ln>
            <a:noFill/>
          </a:ln>
        </p:spPr>
        <p:txBody>
          <a:bodyPr anchor="ctr" anchorCtr="0"/>
          <a:lstStyle>
            <a:lvl1pPr marL="0" indent="0" algn="ctr">
              <a:buNone/>
              <a:defRPr sz="1000">
                <a:solidFill>
                  <a:schemeClr val="tx1">
                    <a:lumMod val="50000"/>
                    <a:lumOff val="50000"/>
                  </a:schemeClr>
                </a:solidFill>
              </a:defRPr>
            </a:lvl1pPr>
          </a:lstStyle>
          <a:p>
            <a:r>
              <a:rPr lang="en-US"/>
              <a:t>Click icon to add picture</a:t>
            </a:r>
          </a:p>
        </p:txBody>
      </p:sp>
      <p:sp>
        <p:nvSpPr>
          <p:cNvPr id="10" name="Picture Placeholder 4">
            <a:extLst>
              <a:ext uri="{FF2B5EF4-FFF2-40B4-BE49-F238E27FC236}">
                <a16:creationId xmlns:a16="http://schemas.microsoft.com/office/drawing/2014/main" id="{DAF92D32-483D-7745-8702-A3856DB79B9A}"/>
              </a:ext>
            </a:extLst>
          </p:cNvPr>
          <p:cNvSpPr>
            <a:spLocks noGrp="1"/>
          </p:cNvSpPr>
          <p:nvPr>
            <p:ph type="pic" sz="quarter" idx="16"/>
          </p:nvPr>
        </p:nvSpPr>
        <p:spPr>
          <a:xfrm>
            <a:off x="8354172" y="1794107"/>
            <a:ext cx="3108075" cy="2563209"/>
          </a:xfrm>
          <a:solidFill>
            <a:schemeClr val="bg1">
              <a:lumMod val="95000"/>
            </a:schemeClr>
          </a:solidFill>
          <a:ln>
            <a:noFill/>
          </a:ln>
        </p:spPr>
        <p:txBody>
          <a:bodyPr anchor="ctr" anchorCtr="0"/>
          <a:lstStyle>
            <a:lvl1pPr marL="0" indent="0" algn="ctr">
              <a:buNone/>
              <a:defRPr sz="1000">
                <a:solidFill>
                  <a:schemeClr val="tx1">
                    <a:lumMod val="50000"/>
                    <a:lumOff val="50000"/>
                  </a:schemeClr>
                </a:solidFill>
              </a:defRPr>
            </a:lvl1pPr>
          </a:lstStyle>
          <a:p>
            <a:r>
              <a:rPr lang="en-US"/>
              <a:t>Click icon to add picture</a:t>
            </a:r>
          </a:p>
        </p:txBody>
      </p:sp>
      <p:sp>
        <p:nvSpPr>
          <p:cNvPr id="12" name="Picture Placeholder 4">
            <a:extLst>
              <a:ext uri="{FF2B5EF4-FFF2-40B4-BE49-F238E27FC236}">
                <a16:creationId xmlns:a16="http://schemas.microsoft.com/office/drawing/2014/main" id="{0AF75C6C-83B2-804A-B239-7948ECA2E32E}"/>
              </a:ext>
            </a:extLst>
          </p:cNvPr>
          <p:cNvSpPr>
            <a:spLocks noGrp="1"/>
          </p:cNvSpPr>
          <p:nvPr>
            <p:ph type="pic" sz="quarter" idx="17"/>
          </p:nvPr>
        </p:nvSpPr>
        <p:spPr>
          <a:xfrm>
            <a:off x="7020616" y="3500988"/>
            <a:ext cx="2287712" cy="2340573"/>
          </a:xfrm>
          <a:solidFill>
            <a:schemeClr val="bg1">
              <a:lumMod val="95000"/>
            </a:schemeClr>
          </a:solidFill>
          <a:ln>
            <a:noFill/>
          </a:ln>
        </p:spPr>
        <p:txBody>
          <a:bodyPr anchor="ctr" anchorCtr="0"/>
          <a:lstStyle>
            <a:lvl1pPr marL="0" indent="0" algn="ctr">
              <a:buNone/>
              <a:defRPr sz="1000">
                <a:solidFill>
                  <a:schemeClr val="tx1">
                    <a:lumMod val="50000"/>
                    <a:lumOff val="50000"/>
                  </a:schemeClr>
                </a:solidFill>
              </a:defRPr>
            </a:lvl1pPr>
          </a:lstStyle>
          <a:p>
            <a:r>
              <a:rPr lang="en-US"/>
              <a:t>Click icon to add picture</a:t>
            </a:r>
          </a:p>
        </p:txBody>
      </p:sp>
      <p:sp>
        <p:nvSpPr>
          <p:cNvPr id="13" name="Picture Placeholder 4">
            <a:extLst>
              <a:ext uri="{FF2B5EF4-FFF2-40B4-BE49-F238E27FC236}">
                <a16:creationId xmlns:a16="http://schemas.microsoft.com/office/drawing/2014/main" id="{725DDF12-BF79-8F41-B508-03B77BE802A3}"/>
              </a:ext>
            </a:extLst>
          </p:cNvPr>
          <p:cNvSpPr>
            <a:spLocks noGrp="1"/>
          </p:cNvSpPr>
          <p:nvPr>
            <p:ph type="pic" sz="quarter" idx="18"/>
          </p:nvPr>
        </p:nvSpPr>
        <p:spPr>
          <a:xfrm>
            <a:off x="9554432" y="3933248"/>
            <a:ext cx="2075677" cy="1335819"/>
          </a:xfrm>
          <a:solidFill>
            <a:schemeClr val="bg1">
              <a:lumMod val="95000"/>
            </a:schemeClr>
          </a:solidFill>
          <a:ln>
            <a:noFill/>
          </a:ln>
        </p:spPr>
        <p:txBody>
          <a:bodyPr anchor="ctr" anchorCtr="0"/>
          <a:lstStyle>
            <a:lvl1pPr marL="0" indent="0" algn="ctr">
              <a:buNone/>
              <a:defRPr sz="1000">
                <a:solidFill>
                  <a:schemeClr val="tx1">
                    <a:lumMod val="50000"/>
                    <a:lumOff val="50000"/>
                  </a:schemeClr>
                </a:solidFill>
              </a:defRPr>
            </a:lvl1pPr>
          </a:lstStyle>
          <a:p>
            <a:r>
              <a:rPr lang="en-US"/>
              <a:t>Click icon to add picture</a:t>
            </a:r>
          </a:p>
        </p:txBody>
      </p:sp>
    </p:spTree>
    <p:extLst>
      <p:ext uri="{BB962C8B-B14F-4D97-AF65-F5344CB8AC3E}">
        <p14:creationId xmlns:p14="http://schemas.microsoft.com/office/powerpoint/2010/main" val="37046604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lasma Blank">
    <p:spTree>
      <p:nvGrpSpPr>
        <p:cNvPr id="1" name=""/>
        <p:cNvGrpSpPr/>
        <p:nvPr/>
      </p:nvGrpSpPr>
      <p:grpSpPr>
        <a:xfrm>
          <a:off x="0" y="0"/>
          <a:ext cx="0" cy="0"/>
          <a:chOff x="0" y="0"/>
          <a:chExt cx="0" cy="0"/>
        </a:xfrm>
      </p:grpSpPr>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90"/>
            <a:ext cx="5555315" cy="2904875"/>
          </a:xfrm>
        </p:spPr>
        <p:txBody>
          <a:bodyPr anchor="b" anchorCtr="0"/>
          <a:lstStyle>
            <a:lvl1pPr marL="7938" indent="-7938">
              <a:lnSpc>
                <a:spcPct val="100000"/>
              </a:lnSpc>
              <a:spcBef>
                <a:spcPts val="0"/>
              </a:spcBef>
              <a:buNone/>
              <a:tabLst/>
              <a:defRPr lang="en-US" sz="44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424069" y="4293705"/>
            <a:ext cx="5555316" cy="1420635"/>
          </a:xfrm>
        </p:spPr>
        <p:txBody>
          <a:bodyPr/>
          <a:lstStyle>
            <a:lvl1pPr>
              <a:defRPr>
                <a:solidFill>
                  <a:schemeClr val="tx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31678451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hoto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5A55356-930D-044D-93A4-9DE2EFB15E3C}"/>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6297433" y="4145286"/>
            <a:ext cx="5555316" cy="1420635"/>
          </a:xfrm>
        </p:spPr>
        <p:txBody>
          <a:bodyPr/>
          <a:lstStyle>
            <a:lvl1pPr>
              <a:defRPr sz="1650">
                <a:solidFill>
                  <a:schemeClr val="bg1"/>
                </a:solidFill>
                <a:effectLst>
                  <a:outerShdw blurRad="254000" sx="102000" sy="102000" algn="ctr" rotWithShape="0">
                    <a:prstClr val="black">
                      <a:alpha val="20000"/>
                    </a:prstClr>
                  </a:outerShdw>
                </a:effectLst>
              </a:defRPr>
            </a:lvl1pPr>
          </a:lstStyle>
          <a:p>
            <a:pPr lvl="0"/>
            <a:r>
              <a:rPr lang="en-US" err="1"/>
              <a:t>Mauris</a:t>
            </a:r>
            <a:r>
              <a:rPr lang="en-US"/>
              <a:t> </a:t>
            </a:r>
            <a:r>
              <a:rPr lang="en-US" err="1"/>
              <a:t>consectetur</a:t>
            </a:r>
            <a:r>
              <a:rPr lang="en-US"/>
              <a:t> </a:t>
            </a:r>
            <a:r>
              <a:rPr lang="en-US" err="1"/>
              <a:t>sapien</a:t>
            </a:r>
            <a:endParaRPr lang="en-US"/>
          </a:p>
        </p:txBody>
      </p:sp>
      <p:pic>
        <p:nvPicPr>
          <p:cNvPr id="6" name="Picture 5">
            <a:extLst>
              <a:ext uri="{FF2B5EF4-FFF2-40B4-BE49-F238E27FC236}">
                <a16:creationId xmlns:a16="http://schemas.microsoft.com/office/drawing/2014/main" id="{22805E57-F1FE-8248-8A78-01A05082E202}"/>
              </a:ext>
            </a:extLst>
          </p:cNvPr>
          <p:cNvPicPr>
            <a:picLocks noChangeAspect="1"/>
          </p:cNvPicPr>
          <p:nvPr/>
        </p:nvPicPr>
        <p:blipFill>
          <a:blip r:embed="rId3">
            <a:biLevel thresh="25000"/>
          </a:blip>
          <a:stretch>
            <a:fillRect/>
          </a:stretch>
        </p:blipFill>
        <p:spPr>
          <a:xfrm>
            <a:off x="9202316" y="6157029"/>
            <a:ext cx="2544417" cy="374595"/>
          </a:xfrm>
          <a:prstGeom prst="rect">
            <a:avLst/>
          </a:prstGeom>
        </p:spPr>
      </p:pic>
      <p:pic>
        <p:nvPicPr>
          <p:cNvPr id="7" name="Picture 6">
            <a:extLst>
              <a:ext uri="{FF2B5EF4-FFF2-40B4-BE49-F238E27FC236}">
                <a16:creationId xmlns:a16="http://schemas.microsoft.com/office/drawing/2014/main" id="{99986AF2-5224-6542-A066-0AD09EA7C400}"/>
              </a:ext>
            </a:extLst>
          </p:cNvPr>
          <p:cNvPicPr>
            <a:picLocks noChangeAspect="1"/>
          </p:cNvPicPr>
          <p:nvPr/>
        </p:nvPicPr>
        <p:blipFill>
          <a:blip r:embed="rId4">
            <a:biLevel thresh="25000"/>
          </a:blip>
          <a:stretch>
            <a:fillRect/>
          </a:stretch>
        </p:blipFill>
        <p:spPr>
          <a:xfrm>
            <a:off x="9318930" y="527807"/>
            <a:ext cx="2406593" cy="354304"/>
          </a:xfrm>
          <a:prstGeom prst="rect">
            <a:avLst/>
          </a:prstGeom>
        </p:spPr>
      </p:pic>
      <p:sp>
        <p:nvSpPr>
          <p:cNvPr id="8" name="Text Placeholder 13">
            <a:extLst>
              <a:ext uri="{FF2B5EF4-FFF2-40B4-BE49-F238E27FC236}">
                <a16:creationId xmlns:a16="http://schemas.microsoft.com/office/drawing/2014/main" id="{52A71630-12E0-D249-92FD-E28D92E63105}"/>
              </a:ext>
            </a:extLst>
          </p:cNvPr>
          <p:cNvSpPr>
            <a:spLocks noGrp="1"/>
          </p:cNvSpPr>
          <p:nvPr>
            <p:ph type="body" sz="quarter" idx="10" hasCustomPrompt="1"/>
          </p:nvPr>
        </p:nvSpPr>
        <p:spPr>
          <a:xfrm>
            <a:off x="6297433" y="1590265"/>
            <a:ext cx="5555316" cy="2311180"/>
          </a:xfrm>
        </p:spPr>
        <p:txBody>
          <a:bodyPr anchor="b" anchorCtr="0"/>
          <a:lstStyle>
            <a:lvl1pPr marL="0" indent="0">
              <a:lnSpc>
                <a:spcPct val="100000"/>
              </a:lnSpc>
              <a:spcBef>
                <a:spcPts val="0"/>
              </a:spcBef>
              <a:buNone/>
              <a:defRPr sz="4250" b="1">
                <a:solidFill>
                  <a:schemeClr val="bg1"/>
                </a:solidFill>
                <a:effectLst>
                  <a:outerShdw blurRad="254000" algn="ctr" rotWithShape="0">
                    <a:prstClr val="black">
                      <a:alpha val="20000"/>
                    </a:prstClr>
                  </a:outerShdw>
                </a:effectLst>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Tree>
    <p:extLst>
      <p:ext uri="{BB962C8B-B14F-4D97-AF65-F5344CB8AC3E}">
        <p14:creationId xmlns:p14="http://schemas.microsoft.com/office/powerpoint/2010/main" val="337072905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Photo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A9D233-AC6E-C84A-92FB-BD6C6D888AAB}"/>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6297433" y="4145286"/>
            <a:ext cx="5555316" cy="1420635"/>
          </a:xfrm>
        </p:spPr>
        <p:txBody>
          <a:bodyPr/>
          <a:lstStyle>
            <a:lvl1pPr>
              <a:defRPr sz="1650">
                <a:solidFill>
                  <a:schemeClr val="bg1"/>
                </a:solidFill>
                <a:effectLst>
                  <a:outerShdw blurRad="254000" sx="102000" sy="102000" algn="ctr" rotWithShape="0">
                    <a:prstClr val="black">
                      <a:alpha val="20000"/>
                    </a:prstClr>
                  </a:outerShdw>
                </a:effectLst>
              </a:defRPr>
            </a:lvl1pPr>
          </a:lstStyle>
          <a:p>
            <a:pPr lvl="0"/>
            <a:r>
              <a:rPr lang="en-US" err="1"/>
              <a:t>Mauris</a:t>
            </a:r>
            <a:r>
              <a:rPr lang="en-US"/>
              <a:t> </a:t>
            </a:r>
            <a:r>
              <a:rPr lang="en-US" err="1"/>
              <a:t>consectetur</a:t>
            </a:r>
            <a:r>
              <a:rPr lang="en-US"/>
              <a:t> </a:t>
            </a:r>
            <a:r>
              <a:rPr lang="en-US" err="1"/>
              <a:t>sapien</a:t>
            </a:r>
            <a:endParaRPr lang="en-US"/>
          </a:p>
        </p:txBody>
      </p:sp>
      <p:pic>
        <p:nvPicPr>
          <p:cNvPr id="6" name="Picture 5">
            <a:extLst>
              <a:ext uri="{FF2B5EF4-FFF2-40B4-BE49-F238E27FC236}">
                <a16:creationId xmlns:a16="http://schemas.microsoft.com/office/drawing/2014/main" id="{22805E57-F1FE-8248-8A78-01A05082E202}"/>
              </a:ext>
            </a:extLst>
          </p:cNvPr>
          <p:cNvPicPr>
            <a:picLocks noChangeAspect="1"/>
          </p:cNvPicPr>
          <p:nvPr/>
        </p:nvPicPr>
        <p:blipFill>
          <a:blip r:embed="rId3">
            <a:biLevel thresh="25000"/>
          </a:blip>
          <a:stretch>
            <a:fillRect/>
          </a:stretch>
        </p:blipFill>
        <p:spPr>
          <a:xfrm>
            <a:off x="9202316" y="6157029"/>
            <a:ext cx="2544417" cy="374595"/>
          </a:xfrm>
          <a:prstGeom prst="rect">
            <a:avLst/>
          </a:prstGeom>
        </p:spPr>
      </p:pic>
      <p:pic>
        <p:nvPicPr>
          <p:cNvPr id="7" name="Picture 6">
            <a:extLst>
              <a:ext uri="{FF2B5EF4-FFF2-40B4-BE49-F238E27FC236}">
                <a16:creationId xmlns:a16="http://schemas.microsoft.com/office/drawing/2014/main" id="{99986AF2-5224-6542-A066-0AD09EA7C400}"/>
              </a:ext>
            </a:extLst>
          </p:cNvPr>
          <p:cNvPicPr>
            <a:picLocks noChangeAspect="1"/>
          </p:cNvPicPr>
          <p:nvPr/>
        </p:nvPicPr>
        <p:blipFill>
          <a:blip r:embed="rId4">
            <a:biLevel thresh="25000"/>
          </a:blip>
          <a:stretch>
            <a:fillRect/>
          </a:stretch>
        </p:blipFill>
        <p:spPr>
          <a:xfrm>
            <a:off x="9318930" y="527807"/>
            <a:ext cx="2406593" cy="354304"/>
          </a:xfrm>
          <a:prstGeom prst="rect">
            <a:avLst/>
          </a:prstGeom>
        </p:spPr>
      </p:pic>
      <p:sp>
        <p:nvSpPr>
          <p:cNvPr id="8" name="Text Placeholder 13">
            <a:extLst>
              <a:ext uri="{FF2B5EF4-FFF2-40B4-BE49-F238E27FC236}">
                <a16:creationId xmlns:a16="http://schemas.microsoft.com/office/drawing/2014/main" id="{52A71630-12E0-D249-92FD-E28D92E63105}"/>
              </a:ext>
            </a:extLst>
          </p:cNvPr>
          <p:cNvSpPr>
            <a:spLocks noGrp="1"/>
          </p:cNvSpPr>
          <p:nvPr>
            <p:ph type="body" sz="quarter" idx="10" hasCustomPrompt="1"/>
          </p:nvPr>
        </p:nvSpPr>
        <p:spPr>
          <a:xfrm>
            <a:off x="6297433" y="1590265"/>
            <a:ext cx="5555316" cy="2311180"/>
          </a:xfrm>
        </p:spPr>
        <p:txBody>
          <a:bodyPr anchor="b" anchorCtr="0"/>
          <a:lstStyle>
            <a:lvl1pPr marL="0" indent="0">
              <a:lnSpc>
                <a:spcPct val="100000"/>
              </a:lnSpc>
              <a:spcBef>
                <a:spcPts val="0"/>
              </a:spcBef>
              <a:buNone/>
              <a:defRPr sz="4250" b="1">
                <a:solidFill>
                  <a:schemeClr val="bg1"/>
                </a:solidFill>
                <a:effectLst>
                  <a:outerShdw blurRad="254000" algn="ctr" rotWithShape="0">
                    <a:prstClr val="black">
                      <a:alpha val="20000"/>
                    </a:prstClr>
                  </a:outerShdw>
                </a:effectLst>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Tree>
    <p:extLst>
      <p:ext uri="{BB962C8B-B14F-4D97-AF65-F5344CB8AC3E}">
        <p14:creationId xmlns:p14="http://schemas.microsoft.com/office/powerpoint/2010/main" val="2041665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lasma Green">
    <p:spTree>
      <p:nvGrpSpPr>
        <p:cNvPr id="1" name=""/>
        <p:cNvGrpSpPr/>
        <p:nvPr/>
      </p:nvGrpSpPr>
      <p:grpSpPr>
        <a:xfrm>
          <a:off x="0" y="0"/>
          <a:ext cx="0" cy="0"/>
          <a:chOff x="0" y="0"/>
          <a:chExt cx="0" cy="0"/>
        </a:xfrm>
      </p:grpSpPr>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90"/>
            <a:ext cx="5555315" cy="2904875"/>
          </a:xfrm>
        </p:spPr>
        <p:txBody>
          <a:bodyPr anchor="b" anchorCtr="0"/>
          <a:lstStyle>
            <a:lvl1pPr marL="7938" indent="-7938">
              <a:lnSpc>
                <a:spcPct val="100000"/>
              </a:lnSpc>
              <a:spcBef>
                <a:spcPts val="0"/>
              </a:spcBef>
              <a:buNone/>
              <a:tabLst/>
              <a:defRPr lang="en-US" sz="44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11" name="Picture Placeholder 10">
            <a:extLst>
              <a:ext uri="{FF2B5EF4-FFF2-40B4-BE49-F238E27FC236}">
                <a16:creationId xmlns:a16="http://schemas.microsoft.com/office/drawing/2014/main" id="{461DE60A-FB9D-184B-B9FF-3124D86342B8}"/>
              </a:ext>
            </a:extLst>
          </p:cNvPr>
          <p:cNvSpPr>
            <a:spLocks noGrp="1"/>
          </p:cNvSpPr>
          <p:nvPr>
            <p:ph type="pic" sz="quarter" idx="12"/>
          </p:nvPr>
        </p:nvSpPr>
        <p:spPr>
          <a:xfrm>
            <a:off x="6244423" y="711201"/>
            <a:ext cx="5449296" cy="5448411"/>
          </a:xfrm>
          <a:prstGeom prst="ellipse">
            <a:avLst/>
          </a:prstGeom>
          <a:solidFill>
            <a:schemeClr val="bg1">
              <a:lumMod val="95000"/>
            </a:schemeClr>
          </a:solidFill>
          <a:ln>
            <a:noFill/>
          </a:ln>
        </p:spPr>
        <p:txBody>
          <a:bodyPr anchor="ctr" anchorCtr="0"/>
          <a:lstStyle>
            <a:lvl1pPr marL="0" indent="0" algn="ctr">
              <a:buNone/>
              <a:defRPr/>
            </a:lvl1pPr>
          </a:lstStyle>
          <a:p>
            <a:r>
              <a:rPr lang="en-US"/>
              <a:t>Click icon to add picture</a:t>
            </a:r>
          </a:p>
        </p:txBody>
      </p:sp>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424069" y="4293705"/>
            <a:ext cx="5555316" cy="1420635"/>
          </a:xfrm>
        </p:spPr>
        <p:txBody>
          <a:bodyPr/>
          <a:lstStyle>
            <a:lvl1pPr>
              <a:defRPr>
                <a:solidFill>
                  <a:schemeClr val="tx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111525690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Photo 3">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93297A-23D2-C641-BB9E-A066449F3BD0}"/>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6297433" y="4145286"/>
            <a:ext cx="5555316" cy="1420635"/>
          </a:xfrm>
        </p:spPr>
        <p:txBody>
          <a:bodyPr/>
          <a:lstStyle>
            <a:lvl1pPr>
              <a:defRPr sz="1650">
                <a:solidFill>
                  <a:schemeClr val="bg1"/>
                </a:solidFill>
                <a:effectLst>
                  <a:outerShdw blurRad="254000" sx="102000" sy="102000" algn="ctr" rotWithShape="0">
                    <a:prstClr val="black">
                      <a:alpha val="20000"/>
                    </a:prstClr>
                  </a:outerShdw>
                </a:effectLst>
              </a:defRPr>
            </a:lvl1pPr>
          </a:lstStyle>
          <a:p>
            <a:pPr lvl="0"/>
            <a:r>
              <a:rPr lang="en-US" err="1"/>
              <a:t>Mauris</a:t>
            </a:r>
            <a:r>
              <a:rPr lang="en-US"/>
              <a:t> </a:t>
            </a:r>
            <a:r>
              <a:rPr lang="en-US" err="1"/>
              <a:t>consectetur</a:t>
            </a:r>
            <a:r>
              <a:rPr lang="en-US"/>
              <a:t> </a:t>
            </a:r>
            <a:r>
              <a:rPr lang="en-US" err="1"/>
              <a:t>sapien</a:t>
            </a:r>
            <a:endParaRPr lang="en-US"/>
          </a:p>
        </p:txBody>
      </p:sp>
      <p:pic>
        <p:nvPicPr>
          <p:cNvPr id="6" name="Picture 5">
            <a:extLst>
              <a:ext uri="{FF2B5EF4-FFF2-40B4-BE49-F238E27FC236}">
                <a16:creationId xmlns:a16="http://schemas.microsoft.com/office/drawing/2014/main" id="{22805E57-F1FE-8248-8A78-01A05082E202}"/>
              </a:ext>
            </a:extLst>
          </p:cNvPr>
          <p:cNvPicPr>
            <a:picLocks noChangeAspect="1"/>
          </p:cNvPicPr>
          <p:nvPr/>
        </p:nvPicPr>
        <p:blipFill>
          <a:blip r:embed="rId3">
            <a:biLevel thresh="25000"/>
          </a:blip>
          <a:stretch>
            <a:fillRect/>
          </a:stretch>
        </p:blipFill>
        <p:spPr>
          <a:xfrm>
            <a:off x="9202316" y="6157029"/>
            <a:ext cx="2544417" cy="374595"/>
          </a:xfrm>
          <a:prstGeom prst="rect">
            <a:avLst/>
          </a:prstGeom>
        </p:spPr>
      </p:pic>
      <p:pic>
        <p:nvPicPr>
          <p:cNvPr id="7" name="Picture 6">
            <a:extLst>
              <a:ext uri="{FF2B5EF4-FFF2-40B4-BE49-F238E27FC236}">
                <a16:creationId xmlns:a16="http://schemas.microsoft.com/office/drawing/2014/main" id="{99986AF2-5224-6542-A066-0AD09EA7C400}"/>
              </a:ext>
            </a:extLst>
          </p:cNvPr>
          <p:cNvPicPr>
            <a:picLocks noChangeAspect="1"/>
          </p:cNvPicPr>
          <p:nvPr/>
        </p:nvPicPr>
        <p:blipFill>
          <a:blip r:embed="rId4">
            <a:biLevel thresh="25000"/>
          </a:blip>
          <a:stretch>
            <a:fillRect/>
          </a:stretch>
        </p:blipFill>
        <p:spPr>
          <a:xfrm>
            <a:off x="9318930" y="527807"/>
            <a:ext cx="2406593" cy="354304"/>
          </a:xfrm>
          <a:prstGeom prst="rect">
            <a:avLst/>
          </a:prstGeom>
        </p:spPr>
      </p:pic>
      <p:sp>
        <p:nvSpPr>
          <p:cNvPr id="8" name="Text Placeholder 13">
            <a:extLst>
              <a:ext uri="{FF2B5EF4-FFF2-40B4-BE49-F238E27FC236}">
                <a16:creationId xmlns:a16="http://schemas.microsoft.com/office/drawing/2014/main" id="{52A71630-12E0-D249-92FD-E28D92E63105}"/>
              </a:ext>
            </a:extLst>
          </p:cNvPr>
          <p:cNvSpPr>
            <a:spLocks noGrp="1"/>
          </p:cNvSpPr>
          <p:nvPr>
            <p:ph type="body" sz="quarter" idx="10" hasCustomPrompt="1"/>
          </p:nvPr>
        </p:nvSpPr>
        <p:spPr>
          <a:xfrm>
            <a:off x="6297433" y="1590265"/>
            <a:ext cx="5555316" cy="2311180"/>
          </a:xfrm>
        </p:spPr>
        <p:txBody>
          <a:bodyPr anchor="b" anchorCtr="0"/>
          <a:lstStyle>
            <a:lvl1pPr marL="0" indent="0">
              <a:lnSpc>
                <a:spcPct val="100000"/>
              </a:lnSpc>
              <a:spcBef>
                <a:spcPts val="0"/>
              </a:spcBef>
              <a:buNone/>
              <a:defRPr sz="4250" b="1">
                <a:solidFill>
                  <a:schemeClr val="bg1"/>
                </a:solidFill>
                <a:effectLst>
                  <a:outerShdw blurRad="254000" algn="ctr" rotWithShape="0">
                    <a:prstClr val="black">
                      <a:alpha val="20000"/>
                    </a:prstClr>
                  </a:outerShdw>
                </a:effectLst>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Tree>
    <p:extLst>
      <p:ext uri="{BB962C8B-B14F-4D97-AF65-F5344CB8AC3E}">
        <p14:creationId xmlns:p14="http://schemas.microsoft.com/office/powerpoint/2010/main" val="14726661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Slide 6">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277353" y="6234295"/>
            <a:ext cx="2451663" cy="225152"/>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9358057" y="558802"/>
            <a:ext cx="2377440" cy="322083"/>
          </a:xfrm>
          <a:prstGeom prst="rect">
            <a:avLst/>
          </a:prstGeom>
        </p:spPr>
      </p:pic>
      <p:sp>
        <p:nvSpPr>
          <p:cNvPr id="7"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6297433" y="4145286"/>
            <a:ext cx="5555316" cy="1420635"/>
          </a:xfrm>
        </p:spPr>
        <p:txBody>
          <a:bodyPr/>
          <a:lstStyle>
            <a:lvl1pPr>
              <a:defRPr sz="1650">
                <a:solidFill>
                  <a:schemeClr val="bg1"/>
                </a:solidFill>
                <a:effectLst>
                  <a:outerShdw blurRad="254000" sx="102000" sy="102000" algn="ctr" rotWithShape="0">
                    <a:prstClr val="black">
                      <a:alpha val="20000"/>
                    </a:prstClr>
                  </a:outerShdw>
                </a:effectLst>
              </a:defRPr>
            </a:lvl1pPr>
          </a:lstStyle>
          <a:p>
            <a:pPr lvl="0"/>
            <a:r>
              <a:rPr lang="en-US" err="1"/>
              <a:t>Mauris</a:t>
            </a:r>
            <a:r>
              <a:rPr lang="en-US"/>
              <a:t> </a:t>
            </a:r>
            <a:r>
              <a:rPr lang="en-US" err="1"/>
              <a:t>consectetur</a:t>
            </a:r>
            <a:r>
              <a:rPr lang="en-US"/>
              <a:t> </a:t>
            </a:r>
            <a:r>
              <a:rPr lang="en-US" err="1"/>
              <a:t>sapien</a:t>
            </a:r>
            <a:endParaRPr lang="en-US"/>
          </a:p>
        </p:txBody>
      </p:sp>
      <p:sp>
        <p:nvSpPr>
          <p:cNvPr id="9" name="Text Placeholder 13">
            <a:extLst>
              <a:ext uri="{FF2B5EF4-FFF2-40B4-BE49-F238E27FC236}">
                <a16:creationId xmlns:a16="http://schemas.microsoft.com/office/drawing/2014/main" id="{52A71630-12E0-D249-92FD-E28D92E63105}"/>
              </a:ext>
            </a:extLst>
          </p:cNvPr>
          <p:cNvSpPr>
            <a:spLocks noGrp="1"/>
          </p:cNvSpPr>
          <p:nvPr>
            <p:ph type="body" sz="quarter" idx="10" hasCustomPrompt="1"/>
          </p:nvPr>
        </p:nvSpPr>
        <p:spPr>
          <a:xfrm>
            <a:off x="6297433" y="1590265"/>
            <a:ext cx="5555316" cy="2311180"/>
          </a:xfrm>
        </p:spPr>
        <p:txBody>
          <a:bodyPr anchor="b" anchorCtr="0"/>
          <a:lstStyle>
            <a:lvl1pPr marL="0" indent="0">
              <a:lnSpc>
                <a:spcPct val="100000"/>
              </a:lnSpc>
              <a:spcBef>
                <a:spcPts val="0"/>
              </a:spcBef>
              <a:buNone/>
              <a:defRPr sz="4250" b="1">
                <a:solidFill>
                  <a:schemeClr val="bg1"/>
                </a:solidFill>
                <a:effectLst>
                  <a:outerShdw blurRad="254000" algn="ctr" rotWithShape="0">
                    <a:prstClr val="black">
                      <a:alpha val="20000"/>
                    </a:prstClr>
                  </a:outerShdw>
                </a:effectLst>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Tree>
    <p:extLst>
      <p:ext uri="{BB962C8B-B14F-4D97-AF65-F5344CB8AC3E}">
        <p14:creationId xmlns:p14="http://schemas.microsoft.com/office/powerpoint/2010/main" val="24004237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ivider Re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3442432A-0874-7B40-A227-1A37C10ED7F7}"/>
              </a:ext>
            </a:extLst>
          </p:cNvPr>
          <p:cNvPicPr>
            <a:picLocks noChangeAspect="1"/>
          </p:cNvPicPr>
          <p:nvPr/>
        </p:nvPicPr>
        <p:blipFill>
          <a:blip r:embed="rId2"/>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0EDCC3A6-45A5-174D-91D8-F4C50BCEDEC5}"/>
              </a:ext>
            </a:extLst>
          </p:cNvPr>
          <p:cNvPicPr>
            <a:picLocks noChangeAspect="1"/>
          </p:cNvPicPr>
          <p:nvPr/>
        </p:nvPicPr>
        <p:blipFill>
          <a:blip r:embed="rId3">
            <a:biLevel thresh="25000"/>
          </a:blip>
          <a:stretch>
            <a:fillRect/>
          </a:stretch>
        </p:blipFill>
        <p:spPr>
          <a:xfrm>
            <a:off x="530087" y="6157029"/>
            <a:ext cx="2544417" cy="374595"/>
          </a:xfrm>
          <a:prstGeom prst="rect">
            <a:avLst/>
          </a:prstGeom>
        </p:spPr>
      </p:pic>
      <p:pic>
        <p:nvPicPr>
          <p:cNvPr id="10" name="Picture 9">
            <a:extLst>
              <a:ext uri="{FF2B5EF4-FFF2-40B4-BE49-F238E27FC236}">
                <a16:creationId xmlns:a16="http://schemas.microsoft.com/office/drawing/2014/main" id="{7A415684-0394-FD4F-8F61-58FA2BDD7FA0}"/>
              </a:ext>
            </a:extLst>
          </p:cNvPr>
          <p:cNvPicPr>
            <a:picLocks noChangeAspect="1"/>
          </p:cNvPicPr>
          <p:nvPr/>
        </p:nvPicPr>
        <p:blipFill>
          <a:blip r:embed="rId4">
            <a:biLevel thresh="25000"/>
          </a:blip>
          <a:stretch>
            <a:fillRect/>
          </a:stretch>
        </p:blipFill>
        <p:spPr>
          <a:xfrm>
            <a:off x="530089" y="527807"/>
            <a:ext cx="2406593" cy="354304"/>
          </a:xfrm>
          <a:prstGeom prst="rect">
            <a:avLst/>
          </a:prstGeom>
        </p:spPr>
      </p:pic>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9" y="1600866"/>
            <a:ext cx="5820356" cy="2311180"/>
          </a:xfrm>
        </p:spPr>
        <p:txBody>
          <a:bodyPr anchor="b" anchorCtr="0"/>
          <a:lstStyle>
            <a:lvl1pPr marL="0" indent="0">
              <a:lnSpc>
                <a:spcPct val="100000"/>
              </a:lnSpc>
              <a:spcBef>
                <a:spcPts val="0"/>
              </a:spcBef>
              <a:buNone/>
              <a:defRPr sz="4300" b="1">
                <a:solidFill>
                  <a:schemeClr val="bg1"/>
                </a:solidFill>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145283"/>
            <a:ext cx="5820356" cy="1569057"/>
          </a:xfrm>
        </p:spPr>
        <p:txBody>
          <a:bodyPr/>
          <a:lstStyle>
            <a:lvl1pPr>
              <a:defRPr>
                <a:solidFill>
                  <a:schemeClr val="bg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46086174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Divider Purpl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65B989-99A3-2246-BC83-98A5FA475DB2}"/>
              </a:ext>
            </a:extLst>
          </p:cNvPr>
          <p:cNvPicPr>
            <a:picLocks noChangeAspect="1"/>
          </p:cNvPicPr>
          <p:nvPr/>
        </p:nvPicPr>
        <p:blipFill>
          <a:blip r:embed="rId2"/>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0EDCC3A6-45A5-174D-91D8-F4C50BCEDEC5}"/>
              </a:ext>
            </a:extLst>
          </p:cNvPr>
          <p:cNvPicPr>
            <a:picLocks noChangeAspect="1"/>
          </p:cNvPicPr>
          <p:nvPr/>
        </p:nvPicPr>
        <p:blipFill>
          <a:blip r:embed="rId3">
            <a:biLevel thresh="25000"/>
          </a:blip>
          <a:stretch>
            <a:fillRect/>
          </a:stretch>
        </p:blipFill>
        <p:spPr>
          <a:xfrm>
            <a:off x="530087" y="6157029"/>
            <a:ext cx="2544417" cy="374595"/>
          </a:xfrm>
          <a:prstGeom prst="rect">
            <a:avLst/>
          </a:prstGeom>
        </p:spPr>
      </p:pic>
      <p:pic>
        <p:nvPicPr>
          <p:cNvPr id="10" name="Picture 9">
            <a:extLst>
              <a:ext uri="{FF2B5EF4-FFF2-40B4-BE49-F238E27FC236}">
                <a16:creationId xmlns:a16="http://schemas.microsoft.com/office/drawing/2014/main" id="{7A415684-0394-FD4F-8F61-58FA2BDD7FA0}"/>
              </a:ext>
            </a:extLst>
          </p:cNvPr>
          <p:cNvPicPr>
            <a:picLocks noChangeAspect="1"/>
          </p:cNvPicPr>
          <p:nvPr/>
        </p:nvPicPr>
        <p:blipFill>
          <a:blip r:embed="rId4">
            <a:biLevel thresh="25000"/>
          </a:blip>
          <a:stretch>
            <a:fillRect/>
          </a:stretch>
        </p:blipFill>
        <p:spPr>
          <a:xfrm>
            <a:off x="530089" y="527807"/>
            <a:ext cx="2406593" cy="354304"/>
          </a:xfrm>
          <a:prstGeom prst="rect">
            <a:avLst/>
          </a:prstGeom>
        </p:spPr>
      </p:pic>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9" y="1600866"/>
            <a:ext cx="5820356" cy="2311180"/>
          </a:xfrm>
        </p:spPr>
        <p:txBody>
          <a:bodyPr anchor="b" anchorCtr="0"/>
          <a:lstStyle>
            <a:lvl1pPr marL="0" indent="0">
              <a:lnSpc>
                <a:spcPct val="100000"/>
              </a:lnSpc>
              <a:spcBef>
                <a:spcPts val="0"/>
              </a:spcBef>
              <a:buNone/>
              <a:defRPr sz="4300" b="1">
                <a:solidFill>
                  <a:schemeClr val="bg1"/>
                </a:solidFill>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145283"/>
            <a:ext cx="5820356" cy="1569057"/>
          </a:xfrm>
        </p:spPr>
        <p:txBody>
          <a:bodyPr/>
          <a:lstStyle>
            <a:lvl1pPr>
              <a:defRPr>
                <a:solidFill>
                  <a:schemeClr val="bg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41309368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Divider Gree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119C28-EF7B-3847-B16E-B1599817DE3E}"/>
              </a:ext>
            </a:extLst>
          </p:cNvPr>
          <p:cNvPicPr>
            <a:picLocks noChangeAspect="1"/>
          </p:cNvPicPr>
          <p:nvPr/>
        </p:nvPicPr>
        <p:blipFill>
          <a:blip r:embed="rId2"/>
          <a:stretch>
            <a:fillRect/>
          </a:stretch>
        </p:blipFill>
        <p:spPr>
          <a:xfrm>
            <a:off x="0" y="0"/>
            <a:ext cx="12192000" cy="6858000"/>
          </a:xfrm>
          <a:prstGeom prst="rect">
            <a:avLst/>
          </a:prstGeom>
        </p:spPr>
      </p:pic>
      <p:pic>
        <p:nvPicPr>
          <p:cNvPr id="9" name="Picture 8">
            <a:extLst>
              <a:ext uri="{FF2B5EF4-FFF2-40B4-BE49-F238E27FC236}">
                <a16:creationId xmlns:a16="http://schemas.microsoft.com/office/drawing/2014/main" id="{0EDCC3A6-45A5-174D-91D8-F4C50BCEDEC5}"/>
              </a:ext>
            </a:extLst>
          </p:cNvPr>
          <p:cNvPicPr>
            <a:picLocks noChangeAspect="1"/>
          </p:cNvPicPr>
          <p:nvPr/>
        </p:nvPicPr>
        <p:blipFill>
          <a:blip r:embed="rId3">
            <a:biLevel thresh="25000"/>
          </a:blip>
          <a:stretch>
            <a:fillRect/>
          </a:stretch>
        </p:blipFill>
        <p:spPr>
          <a:xfrm>
            <a:off x="530087" y="6157029"/>
            <a:ext cx="2544417" cy="374595"/>
          </a:xfrm>
          <a:prstGeom prst="rect">
            <a:avLst/>
          </a:prstGeom>
        </p:spPr>
      </p:pic>
      <p:pic>
        <p:nvPicPr>
          <p:cNvPr id="10" name="Picture 9">
            <a:extLst>
              <a:ext uri="{FF2B5EF4-FFF2-40B4-BE49-F238E27FC236}">
                <a16:creationId xmlns:a16="http://schemas.microsoft.com/office/drawing/2014/main" id="{7A415684-0394-FD4F-8F61-58FA2BDD7FA0}"/>
              </a:ext>
            </a:extLst>
          </p:cNvPr>
          <p:cNvPicPr>
            <a:picLocks noChangeAspect="1"/>
          </p:cNvPicPr>
          <p:nvPr/>
        </p:nvPicPr>
        <p:blipFill>
          <a:blip r:embed="rId4">
            <a:biLevel thresh="25000"/>
          </a:blip>
          <a:stretch>
            <a:fillRect/>
          </a:stretch>
        </p:blipFill>
        <p:spPr>
          <a:xfrm>
            <a:off x="530089" y="527807"/>
            <a:ext cx="2406593" cy="354304"/>
          </a:xfrm>
          <a:prstGeom prst="rect">
            <a:avLst/>
          </a:prstGeom>
        </p:spPr>
      </p:pic>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9" y="1600866"/>
            <a:ext cx="5820356" cy="2311180"/>
          </a:xfrm>
        </p:spPr>
        <p:txBody>
          <a:bodyPr anchor="b" anchorCtr="0"/>
          <a:lstStyle>
            <a:lvl1pPr marL="0" indent="0">
              <a:lnSpc>
                <a:spcPct val="100000"/>
              </a:lnSpc>
              <a:spcBef>
                <a:spcPts val="0"/>
              </a:spcBef>
              <a:buNone/>
              <a:defRPr sz="4300" b="1">
                <a:solidFill>
                  <a:schemeClr val="bg1"/>
                </a:solidFill>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
        <p:nvSpPr>
          <p:cNvPr id="19" name="Text Placeholder 17">
            <a:extLst>
              <a:ext uri="{FF2B5EF4-FFF2-40B4-BE49-F238E27FC236}">
                <a16:creationId xmlns:a16="http://schemas.microsoft.com/office/drawing/2014/main" id="{8DE65756-E88C-CE4F-8C37-64D07CC76B21}"/>
              </a:ext>
            </a:extLst>
          </p:cNvPr>
          <p:cNvSpPr>
            <a:spLocks noGrp="1"/>
          </p:cNvSpPr>
          <p:nvPr>
            <p:ph type="body" sz="quarter" idx="11" hasCustomPrompt="1"/>
          </p:nvPr>
        </p:nvSpPr>
        <p:spPr>
          <a:xfrm>
            <a:off x="424069" y="4145283"/>
            <a:ext cx="5820356" cy="1569057"/>
          </a:xfrm>
        </p:spPr>
        <p:txBody>
          <a:bodyPr/>
          <a:lstStyle>
            <a:lvl1pPr>
              <a:defRPr>
                <a:solidFill>
                  <a:schemeClr val="bg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1292855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1_Title">
    <p:spTree>
      <p:nvGrpSpPr>
        <p:cNvPr id="1" name=""/>
        <p:cNvGrpSpPr/>
        <p:nvPr/>
      </p:nvGrpSpPr>
      <p:grpSpPr>
        <a:xfrm>
          <a:off x="0" y="0"/>
          <a:ext cx="0" cy="0"/>
          <a:chOff x="0" y="0"/>
          <a:chExt cx="0" cy="0"/>
        </a:xfrm>
      </p:grpSpPr>
      <p:sp>
        <p:nvSpPr>
          <p:cNvPr id="4" name="Text Placeholder 2"/>
          <p:cNvSpPr>
            <a:spLocks noGrp="1"/>
          </p:cNvSpPr>
          <p:nvPr>
            <p:ph idx="1"/>
          </p:nvPr>
        </p:nvSpPr>
        <p:spPr bwMode="auto">
          <a:xfrm>
            <a:off x="612648" y="841248"/>
            <a:ext cx="10972800" cy="4114800"/>
          </a:xfrm>
          <a:prstGeom prst="rect">
            <a:avLst/>
          </a:prstGeom>
          <a:noFill/>
          <a:ln>
            <a:noFill/>
          </a:ln>
          <a:extLst>
            <a:ext uri="{FAA26D3D-D897-4be2-8F04-BA451C77F1D7}"/>
          </a:extLst>
        </p:spPr>
        <p:txBody>
          <a:bodyPr/>
          <a:lstStyle>
            <a:lvl1pPr>
              <a:defRPr>
                <a:solidFill>
                  <a:srgbClr val="595959"/>
                </a:solidFill>
              </a:defRPr>
            </a:lvl1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itle Placeholder 1">
            <a:extLst>
              <a:ext uri="{FF2B5EF4-FFF2-40B4-BE49-F238E27FC236}">
                <a16:creationId xmlns:a16="http://schemas.microsoft.com/office/drawing/2014/main" id="{0174160E-578C-4CDE-9F20-8D72E51ED650}"/>
              </a:ext>
            </a:extLst>
          </p:cNvPr>
          <p:cNvSpPr>
            <a:spLocks noGrp="1"/>
          </p:cNvSpPr>
          <p:nvPr>
            <p:ph type="title"/>
          </p:nvPr>
        </p:nvSpPr>
        <p:spPr bwMode="auto">
          <a:xfrm>
            <a:off x="612648" y="5105400"/>
            <a:ext cx="10972800" cy="1371600"/>
          </a:xfrm>
          <a:prstGeom prst="rect">
            <a:avLst/>
          </a:prstGeom>
          <a:noFill/>
          <a:ln w="9525">
            <a:noFill/>
            <a:miter lim="800000"/>
            <a:headEnd/>
            <a:tailEnd/>
          </a:ln>
        </p:spPr>
        <p:txBody>
          <a:bodyPr vert="horz" wrap="square" lIns="0" tIns="0" rIns="91342" bIns="0" numCol="1" anchor="t" anchorCtr="0" compatLnSpc="1">
            <a:prstTxWarp prst="textNoShape">
              <a:avLst/>
            </a:prstTxWarp>
          </a:bodyPr>
          <a:lstStyle/>
          <a:p>
            <a:pPr lvl="0"/>
            <a:r>
              <a:rPr lang="en-US"/>
              <a:t>Click to edit Master title style</a:t>
            </a:r>
          </a:p>
        </p:txBody>
      </p:sp>
    </p:spTree>
    <p:extLst>
      <p:ext uri="{BB962C8B-B14F-4D97-AF65-F5344CB8AC3E}">
        <p14:creationId xmlns:p14="http://schemas.microsoft.com/office/powerpoint/2010/main" val="3321559195"/>
      </p:ext>
    </p:extLst>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2_Title Slide 6">
    <p:spTree>
      <p:nvGrpSpPr>
        <p:cNvPr id="1" name=""/>
        <p:cNvGrpSpPr/>
        <p:nvPr/>
      </p:nvGrpSpPr>
      <p:grpSpPr>
        <a:xfrm>
          <a:off x="0" y="0"/>
          <a:ext cx="0" cy="0"/>
          <a:chOff x="0" y="0"/>
          <a:chExt cx="0" cy="0"/>
        </a:xfrm>
      </p:grpSpPr>
      <p:sp>
        <p:nvSpPr>
          <p:cNvPr id="14" name="Title 1"/>
          <p:cNvSpPr>
            <a:spLocks noGrp="1"/>
          </p:cNvSpPr>
          <p:nvPr>
            <p:ph type="ctrTitle" hasCustomPrompt="1"/>
          </p:nvPr>
        </p:nvSpPr>
        <p:spPr>
          <a:xfrm>
            <a:off x="878128" y="1593887"/>
            <a:ext cx="6191251" cy="2387600"/>
          </a:xfrm>
        </p:spPr>
        <p:txBody>
          <a:bodyPr anchor="b">
            <a:noAutofit/>
          </a:bodyPr>
          <a:lstStyle>
            <a:lvl1pPr marL="0" marR="0" indent="0" algn="l" defTabSz="913532" rtl="0" eaLnBrk="1" fontAlgn="auto" latinLnBrk="0" hangingPunct="1">
              <a:lnSpc>
                <a:spcPct val="90000"/>
              </a:lnSpc>
              <a:spcBef>
                <a:spcPct val="0"/>
              </a:spcBef>
              <a:spcAft>
                <a:spcPts val="0"/>
              </a:spcAft>
              <a:buClrTx/>
              <a:buSzTx/>
              <a:buFontTx/>
              <a:buNone/>
              <a:tabLst/>
              <a:defRPr sz="4995" b="1" i="0" spc="0" baseline="0">
                <a:solidFill>
                  <a:schemeClr val="bg1"/>
                </a:solidFill>
                <a:latin typeface="Arial" charset="0"/>
                <a:ea typeface="Arial" charset="0"/>
                <a:cs typeface="Arial" charset="0"/>
              </a:defRPr>
            </a:lvl1pPr>
          </a:lstStyle>
          <a:p>
            <a:r>
              <a:rPr lang="en-US"/>
              <a:t>Click to Edit </a:t>
            </a:r>
            <a:br>
              <a:rPr lang="en-US"/>
            </a:br>
            <a:r>
              <a:rPr lang="en-US"/>
              <a:t>Master Title Style</a:t>
            </a:r>
          </a:p>
        </p:txBody>
      </p:sp>
      <p:sp>
        <p:nvSpPr>
          <p:cNvPr id="15" name="Subtitle 2"/>
          <p:cNvSpPr>
            <a:spLocks noGrp="1"/>
          </p:cNvSpPr>
          <p:nvPr>
            <p:ph type="subTitle" idx="1" hasCustomPrompt="1"/>
          </p:nvPr>
        </p:nvSpPr>
        <p:spPr>
          <a:xfrm>
            <a:off x="878128" y="4052397"/>
            <a:ext cx="6191251" cy="1655761"/>
          </a:xfrm>
        </p:spPr>
        <p:txBody>
          <a:bodyPr>
            <a:noAutofit/>
          </a:bodyPr>
          <a:lstStyle>
            <a:lvl1pPr marL="0" indent="0" algn="l">
              <a:buNone/>
              <a:defRPr sz="2331" b="0" i="0" spc="41" baseline="0">
                <a:solidFill>
                  <a:schemeClr val="bg1"/>
                </a:solidFill>
                <a:latin typeface="Arial" charset="0"/>
                <a:ea typeface="Arial" charset="0"/>
                <a:cs typeface="Arial" charset="0"/>
              </a:defRPr>
            </a:lvl1pPr>
            <a:lvl2pPr marL="456766" indent="0" algn="ctr">
              <a:buNone/>
              <a:defRPr sz="1999"/>
            </a:lvl2pPr>
            <a:lvl3pPr marL="913532" indent="0" algn="ctr">
              <a:buNone/>
              <a:defRPr sz="1799"/>
            </a:lvl3pPr>
            <a:lvl4pPr marL="1370296" indent="0" algn="ctr">
              <a:buNone/>
              <a:defRPr sz="1599"/>
            </a:lvl4pPr>
            <a:lvl5pPr marL="1827062" indent="0" algn="ctr">
              <a:buNone/>
              <a:defRPr sz="1599"/>
            </a:lvl5pPr>
            <a:lvl6pPr marL="2283828" indent="0" algn="ctr">
              <a:buNone/>
              <a:defRPr sz="1599"/>
            </a:lvl6pPr>
            <a:lvl7pPr marL="2740594" indent="0" algn="ctr">
              <a:buNone/>
              <a:defRPr sz="1599"/>
            </a:lvl7pPr>
            <a:lvl8pPr marL="3197360" indent="0" algn="ctr">
              <a:buNone/>
              <a:defRPr sz="1599"/>
            </a:lvl8pPr>
            <a:lvl9pPr marL="3654126" indent="0" algn="ctr">
              <a:buNone/>
              <a:defRPr sz="1599"/>
            </a:lvl9pPr>
          </a:lstStyle>
          <a:p>
            <a:r>
              <a:rPr lang="en-US"/>
              <a:t>Click to edit master subtitle style</a:t>
            </a:r>
          </a:p>
        </p:txBody>
      </p:sp>
      <p:pic>
        <p:nvPicPr>
          <p:cNvPr id="7" name="Picture 6">
            <a:extLst>
              <a:ext uri="{FF2B5EF4-FFF2-40B4-BE49-F238E27FC236}">
                <a16:creationId xmlns:a16="http://schemas.microsoft.com/office/drawing/2014/main" id="{1DD2DF81-5B22-41DA-A459-C5A951DDB11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Picture 7">
            <a:extLst>
              <a:ext uri="{FF2B5EF4-FFF2-40B4-BE49-F238E27FC236}">
                <a16:creationId xmlns:a16="http://schemas.microsoft.com/office/drawing/2014/main" id="{A3532C13-35C3-4FD8-8DB5-20F78F4572AE}"/>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78129" y="558801"/>
            <a:ext cx="3091031" cy="418756"/>
          </a:xfrm>
          <a:prstGeom prst="rect">
            <a:avLst/>
          </a:prstGeom>
          <a:effectLst/>
        </p:spPr>
      </p:pic>
      <p:pic>
        <p:nvPicPr>
          <p:cNvPr id="9" name="Picture 8">
            <a:extLst>
              <a:ext uri="{FF2B5EF4-FFF2-40B4-BE49-F238E27FC236}">
                <a16:creationId xmlns:a16="http://schemas.microsoft.com/office/drawing/2014/main" id="{70DAE437-3815-4865-A95E-BB0DC092F657}"/>
              </a:ext>
            </a:extLst>
          </p:cNvPr>
          <p:cNvPicPr>
            <a:picLocks noChangeAspect="1"/>
          </p:cNvPicPr>
          <p:nvPr/>
        </p:nvPicPr>
        <p:blipFill rotWithShape="1">
          <a:blip r:embed="rId4">
            <a:extLst>
              <a:ext uri="{28A0092B-C50C-407E-A947-70E740481C1C}">
                <a14:useLocalDpi xmlns:a14="http://schemas.microsoft.com/office/drawing/2010/main"/>
              </a:ext>
            </a:extLst>
          </a:blip>
          <a:srcRect t="37803" b="40741"/>
          <a:stretch/>
        </p:blipFill>
        <p:spPr>
          <a:xfrm>
            <a:off x="648306" y="6165608"/>
            <a:ext cx="3002373" cy="322083"/>
          </a:xfrm>
          <a:prstGeom prst="rect">
            <a:avLst/>
          </a:prstGeom>
        </p:spPr>
      </p:pic>
    </p:spTree>
    <p:extLst>
      <p:ext uri="{BB962C8B-B14F-4D97-AF65-F5344CB8AC3E}">
        <p14:creationId xmlns:p14="http://schemas.microsoft.com/office/powerpoint/2010/main" val="354844235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Title Only - Centered">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9213851" y="6388102"/>
            <a:ext cx="2743200" cy="365125"/>
          </a:xfrm>
          <a:prstGeom prst="rect">
            <a:avLst/>
          </a:prstGeom>
        </p:spPr>
        <p:txBody>
          <a:bodyPr vert="horz" lIns="91440" tIns="45720" rIns="91440" bIns="45720" rtlCol="0" anchor="ctr"/>
          <a:lstStyle>
            <a:lvl1pPr algn="r">
              <a:defRPr sz="999">
                <a:solidFill>
                  <a:schemeClr val="tx1">
                    <a:lumMod val="50000"/>
                    <a:lumOff val="50000"/>
                  </a:schemeClr>
                </a:solidFill>
              </a:defRPr>
            </a:lvl1pPr>
          </a:lstStyle>
          <a:p>
            <a:fld id="{A07688AB-2C14-4891-867F-959E67590B56}" type="slidenum">
              <a:rPr lang="en-US" smtClean="0"/>
              <a:t>‹#›</a:t>
            </a:fld>
            <a:endParaRPr lang="en-US"/>
          </a:p>
        </p:txBody>
      </p:sp>
      <p:sp>
        <p:nvSpPr>
          <p:cNvPr id="10" name="Text Placeholder 9"/>
          <p:cNvSpPr>
            <a:spLocks noGrp="1"/>
          </p:cNvSpPr>
          <p:nvPr>
            <p:ph type="body" sz="quarter" idx="13" hasCustomPrompt="1"/>
          </p:nvPr>
        </p:nvSpPr>
        <p:spPr>
          <a:xfrm>
            <a:off x="338669" y="1093524"/>
            <a:ext cx="11617855" cy="589227"/>
          </a:xfrm>
        </p:spPr>
        <p:txBody>
          <a:bodyPr>
            <a:noAutofit/>
          </a:bodyPr>
          <a:lstStyle>
            <a:lvl1pPr marL="0" indent="0" algn="ctr">
              <a:buNone/>
              <a:defRPr sz="1999" b="1" i="0" cap="none" spc="0" baseline="0">
                <a:solidFill>
                  <a:schemeClr val="accent1"/>
                </a:solidFill>
                <a:latin typeface="Arial" charset="0"/>
                <a:ea typeface="Arial" charset="0"/>
                <a:cs typeface="Arial" charset="0"/>
              </a:defRPr>
            </a:lvl1pPr>
            <a:lvl2pPr marL="190319" indent="0">
              <a:buNone/>
              <a:defRPr b="0"/>
            </a:lvl2pPr>
            <a:lvl3pPr marL="422932" indent="0">
              <a:buNone/>
              <a:defRPr b="0"/>
            </a:lvl3pPr>
            <a:lvl4pPr marL="666118" indent="0">
              <a:buNone/>
              <a:defRPr b="0"/>
            </a:lvl4pPr>
            <a:lvl5pPr marL="898730" indent="0">
              <a:buNone/>
              <a:defRPr b="0"/>
            </a:lvl5pPr>
          </a:lstStyle>
          <a:p>
            <a:pPr lvl="0"/>
            <a:r>
              <a:rPr lang="en-US"/>
              <a:t>Click to edit master text styles</a:t>
            </a:r>
          </a:p>
        </p:txBody>
      </p:sp>
      <p:sp>
        <p:nvSpPr>
          <p:cNvPr id="11" name="Text Placeholder 9"/>
          <p:cNvSpPr>
            <a:spLocks noGrp="1"/>
          </p:cNvSpPr>
          <p:nvPr>
            <p:ph type="body" sz="quarter" idx="14" hasCustomPrompt="1"/>
          </p:nvPr>
        </p:nvSpPr>
        <p:spPr>
          <a:xfrm>
            <a:off x="338669" y="341313"/>
            <a:ext cx="11617855" cy="752211"/>
          </a:xfrm>
        </p:spPr>
        <p:txBody>
          <a:bodyPr>
            <a:noAutofit/>
          </a:bodyPr>
          <a:lstStyle>
            <a:lvl1pPr marL="0" indent="0" algn="ctr">
              <a:buNone/>
              <a:defRPr sz="4496" b="1" i="0" cap="none" spc="0" baseline="0">
                <a:solidFill>
                  <a:schemeClr val="tx1"/>
                </a:solidFill>
                <a:latin typeface="Arial" charset="0"/>
                <a:ea typeface="Arial" charset="0"/>
                <a:cs typeface="Arial" charset="0"/>
              </a:defRPr>
            </a:lvl1pPr>
            <a:lvl2pPr marL="190319" indent="0">
              <a:buNone/>
              <a:defRPr b="0"/>
            </a:lvl2pPr>
            <a:lvl3pPr marL="422932" indent="0">
              <a:buNone/>
              <a:defRPr b="0"/>
            </a:lvl3pPr>
            <a:lvl4pPr marL="666118" indent="0">
              <a:buNone/>
              <a:defRPr b="0"/>
            </a:lvl4pPr>
            <a:lvl5pPr marL="898730" indent="0">
              <a:buNone/>
              <a:defRPr b="0"/>
            </a:lvl5pPr>
          </a:lstStyle>
          <a:p>
            <a:pPr lvl="0"/>
            <a:r>
              <a:rPr lang="en-US"/>
              <a:t>Lorem ipsum</a:t>
            </a:r>
          </a:p>
        </p:txBody>
      </p:sp>
    </p:spTree>
    <p:extLst>
      <p:ext uri="{BB962C8B-B14F-4D97-AF65-F5344CB8AC3E}">
        <p14:creationId xmlns:p14="http://schemas.microsoft.com/office/powerpoint/2010/main" val="33377419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6_Title Slide 6">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4" name="Title 1"/>
          <p:cNvSpPr>
            <a:spLocks noGrp="1"/>
          </p:cNvSpPr>
          <p:nvPr>
            <p:ph type="ctrTitle" hasCustomPrompt="1"/>
          </p:nvPr>
        </p:nvSpPr>
        <p:spPr>
          <a:xfrm>
            <a:off x="878128" y="1593887"/>
            <a:ext cx="6191251" cy="2387600"/>
          </a:xfrm>
        </p:spPr>
        <p:txBody>
          <a:bodyPr anchor="b">
            <a:noAutofit/>
          </a:bodyPr>
          <a:lstStyle>
            <a:lvl1pPr marL="0" marR="0" indent="0" algn="l" defTabSz="913532" rtl="0" eaLnBrk="1" fontAlgn="auto" latinLnBrk="0" hangingPunct="1">
              <a:lnSpc>
                <a:spcPct val="90000"/>
              </a:lnSpc>
              <a:spcBef>
                <a:spcPct val="0"/>
              </a:spcBef>
              <a:spcAft>
                <a:spcPts val="0"/>
              </a:spcAft>
              <a:buClrTx/>
              <a:buSzTx/>
              <a:buFontTx/>
              <a:buNone/>
              <a:tabLst/>
              <a:defRPr sz="4995" b="1" i="0" spc="0" baseline="0">
                <a:solidFill>
                  <a:schemeClr val="bg1"/>
                </a:solidFill>
                <a:latin typeface="Arial" charset="0"/>
                <a:ea typeface="Arial" charset="0"/>
                <a:cs typeface="Arial" charset="0"/>
              </a:defRPr>
            </a:lvl1pPr>
          </a:lstStyle>
          <a:p>
            <a:r>
              <a:rPr lang="en-US"/>
              <a:t>Click to Edit </a:t>
            </a:r>
            <a:br>
              <a:rPr lang="en-US"/>
            </a:br>
            <a:r>
              <a:rPr lang="en-US"/>
              <a:t>Master Title Style</a:t>
            </a:r>
          </a:p>
        </p:txBody>
      </p:sp>
      <p:sp>
        <p:nvSpPr>
          <p:cNvPr id="15" name="Subtitle 2"/>
          <p:cNvSpPr>
            <a:spLocks noGrp="1"/>
          </p:cNvSpPr>
          <p:nvPr>
            <p:ph type="subTitle" idx="1" hasCustomPrompt="1"/>
          </p:nvPr>
        </p:nvSpPr>
        <p:spPr>
          <a:xfrm>
            <a:off x="878128" y="4052397"/>
            <a:ext cx="6191251" cy="1655761"/>
          </a:xfrm>
        </p:spPr>
        <p:txBody>
          <a:bodyPr>
            <a:noAutofit/>
          </a:bodyPr>
          <a:lstStyle>
            <a:lvl1pPr marL="0" indent="0" algn="l">
              <a:buNone/>
              <a:defRPr sz="2331" b="0" i="0" spc="41" baseline="0">
                <a:solidFill>
                  <a:schemeClr val="bg1"/>
                </a:solidFill>
                <a:latin typeface="Arial" charset="0"/>
                <a:ea typeface="Arial" charset="0"/>
                <a:cs typeface="Arial" charset="0"/>
              </a:defRPr>
            </a:lvl1pPr>
            <a:lvl2pPr marL="456766" indent="0" algn="ctr">
              <a:buNone/>
              <a:defRPr sz="1999"/>
            </a:lvl2pPr>
            <a:lvl3pPr marL="913532" indent="0" algn="ctr">
              <a:buNone/>
              <a:defRPr sz="1799"/>
            </a:lvl3pPr>
            <a:lvl4pPr marL="1370296" indent="0" algn="ctr">
              <a:buNone/>
              <a:defRPr sz="1599"/>
            </a:lvl4pPr>
            <a:lvl5pPr marL="1827062" indent="0" algn="ctr">
              <a:buNone/>
              <a:defRPr sz="1599"/>
            </a:lvl5pPr>
            <a:lvl6pPr marL="2283828" indent="0" algn="ctr">
              <a:buNone/>
              <a:defRPr sz="1599"/>
            </a:lvl6pPr>
            <a:lvl7pPr marL="2740594" indent="0" algn="ctr">
              <a:buNone/>
              <a:defRPr sz="1599"/>
            </a:lvl7pPr>
            <a:lvl8pPr marL="3197360" indent="0" algn="ctr">
              <a:buNone/>
              <a:defRPr sz="1599"/>
            </a:lvl8pPr>
            <a:lvl9pPr marL="3654126" indent="0" algn="ctr">
              <a:buNone/>
              <a:defRPr sz="1599"/>
            </a:lvl9pPr>
          </a:lstStyle>
          <a:p>
            <a:r>
              <a:rPr lang="en-US"/>
              <a:t>Click to edit master subtitle style</a:t>
            </a:r>
          </a:p>
        </p:txBody>
      </p:sp>
      <p:pic>
        <p:nvPicPr>
          <p:cNvPr id="17" name="Picture 16">
            <a:extLst>
              <a:ext uri="{FF2B5EF4-FFF2-40B4-BE49-F238E27FC236}">
                <a16:creationId xmlns:a16="http://schemas.microsoft.com/office/drawing/2014/main" id="{503E4B1E-2ACE-234B-8BBC-A4FEF451B08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78129" y="558801"/>
            <a:ext cx="3091031" cy="418756"/>
          </a:xfrm>
          <a:prstGeom prst="rect">
            <a:avLst/>
          </a:prstGeom>
          <a:effectLst/>
        </p:spPr>
      </p:pic>
      <p:pic>
        <p:nvPicPr>
          <p:cNvPr id="18" name="Picture 17">
            <a:extLst>
              <a:ext uri="{FF2B5EF4-FFF2-40B4-BE49-F238E27FC236}">
                <a16:creationId xmlns:a16="http://schemas.microsoft.com/office/drawing/2014/main" id="{16E1F7B7-40FB-854E-BD84-16A0ACD9CE4C}"/>
              </a:ext>
            </a:extLst>
          </p:cNvPr>
          <p:cNvPicPr>
            <a:picLocks noChangeAspect="1"/>
          </p:cNvPicPr>
          <p:nvPr/>
        </p:nvPicPr>
        <p:blipFill rotWithShape="1">
          <a:blip r:embed="rId4">
            <a:extLst>
              <a:ext uri="{28A0092B-C50C-407E-A947-70E740481C1C}">
                <a14:useLocalDpi xmlns:a14="http://schemas.microsoft.com/office/drawing/2010/main"/>
              </a:ext>
            </a:extLst>
          </a:blip>
          <a:srcRect t="37803" b="40741"/>
          <a:stretch/>
        </p:blipFill>
        <p:spPr>
          <a:xfrm>
            <a:off x="648306" y="6165608"/>
            <a:ext cx="3002373" cy="322083"/>
          </a:xfrm>
          <a:prstGeom prst="rect">
            <a:avLst/>
          </a:prstGeom>
        </p:spPr>
      </p:pic>
    </p:spTree>
    <p:extLst>
      <p:ext uri="{BB962C8B-B14F-4D97-AF65-F5344CB8AC3E}">
        <p14:creationId xmlns:p14="http://schemas.microsoft.com/office/powerpoint/2010/main" val="361914088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096B8-B6A4-4685-BC27-D5BB80ECB7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3B03A9-A6A1-4FAD-80EC-7F48C84D64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560C22-0DF9-44DA-9EF8-F63A4BAAED1F}"/>
              </a:ext>
            </a:extLst>
          </p:cNvPr>
          <p:cNvSpPr>
            <a:spLocks noGrp="1"/>
          </p:cNvSpPr>
          <p:nvPr>
            <p:ph type="dt" sz="half" idx="10"/>
          </p:nvPr>
        </p:nvSpPr>
        <p:spPr/>
        <p:txBody>
          <a:bodyPr/>
          <a:lstStyle/>
          <a:p>
            <a:fld id="{1C5E964B-D915-48B3-9FD7-880CB982526F}" type="datetimeFigureOut">
              <a:rPr lang="en-US" smtClean="0"/>
              <a:t>5/17/2023</a:t>
            </a:fld>
            <a:endParaRPr lang="en-US"/>
          </a:p>
        </p:txBody>
      </p:sp>
      <p:sp>
        <p:nvSpPr>
          <p:cNvPr id="5" name="Footer Placeholder 4">
            <a:extLst>
              <a:ext uri="{FF2B5EF4-FFF2-40B4-BE49-F238E27FC236}">
                <a16:creationId xmlns:a16="http://schemas.microsoft.com/office/drawing/2014/main" id="{75AF7F94-DE6B-4B71-B8BB-07E6481D2C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3872E8-F58C-4CF5-9805-9998E25DBF58}"/>
              </a:ext>
            </a:extLst>
          </p:cNvPr>
          <p:cNvSpPr>
            <a:spLocks noGrp="1"/>
          </p:cNvSpPr>
          <p:nvPr>
            <p:ph type="sldNum" sz="quarter" idx="12"/>
          </p:nvPr>
        </p:nvSpPr>
        <p:spPr/>
        <p:txBody>
          <a:bodyPr/>
          <a:lstStyle/>
          <a:p>
            <a:fld id="{06A7E41F-A1B1-45AE-B68E-B154CF286966}" type="slidenum">
              <a:rPr lang="en-US" smtClean="0"/>
              <a:t>‹#›</a:t>
            </a:fld>
            <a:endParaRPr lang="en-US"/>
          </a:p>
        </p:txBody>
      </p:sp>
    </p:spTree>
    <p:extLst>
      <p:ext uri="{BB962C8B-B14F-4D97-AF65-F5344CB8AC3E}">
        <p14:creationId xmlns:p14="http://schemas.microsoft.com/office/powerpoint/2010/main" val="1948528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Plasma Green">
    <p:spTree>
      <p:nvGrpSpPr>
        <p:cNvPr id="1" name=""/>
        <p:cNvGrpSpPr/>
        <p:nvPr/>
      </p:nvGrpSpPr>
      <p:grpSpPr>
        <a:xfrm>
          <a:off x="0" y="0"/>
          <a:ext cx="0" cy="0"/>
          <a:chOff x="0" y="0"/>
          <a:chExt cx="0" cy="0"/>
        </a:xfrm>
      </p:grpSpPr>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90"/>
            <a:ext cx="5555315" cy="2904875"/>
          </a:xfrm>
        </p:spPr>
        <p:txBody>
          <a:bodyPr anchor="b" anchorCtr="0"/>
          <a:lstStyle>
            <a:lvl1pPr marL="7938" indent="-7938">
              <a:lnSpc>
                <a:spcPct val="100000"/>
              </a:lnSpc>
              <a:spcBef>
                <a:spcPts val="0"/>
              </a:spcBef>
              <a:buNone/>
              <a:tabLst/>
              <a:defRPr lang="en-US" sz="44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11" name="Picture Placeholder 10">
            <a:extLst>
              <a:ext uri="{FF2B5EF4-FFF2-40B4-BE49-F238E27FC236}">
                <a16:creationId xmlns:a16="http://schemas.microsoft.com/office/drawing/2014/main" id="{461DE60A-FB9D-184B-B9FF-3124D86342B8}"/>
              </a:ext>
            </a:extLst>
          </p:cNvPr>
          <p:cNvSpPr>
            <a:spLocks noGrp="1"/>
          </p:cNvSpPr>
          <p:nvPr>
            <p:ph type="pic" sz="quarter" idx="12"/>
          </p:nvPr>
        </p:nvSpPr>
        <p:spPr>
          <a:xfrm>
            <a:off x="6244423" y="711201"/>
            <a:ext cx="5449296" cy="5448411"/>
          </a:xfrm>
          <a:prstGeom prst="ellipse">
            <a:avLst/>
          </a:prstGeom>
          <a:solidFill>
            <a:schemeClr val="bg1">
              <a:lumMod val="95000"/>
            </a:schemeClr>
          </a:solidFill>
          <a:ln>
            <a:noFill/>
          </a:ln>
        </p:spPr>
        <p:txBody>
          <a:bodyPr anchor="ctr" anchorCtr="0"/>
          <a:lstStyle>
            <a:lvl1pPr marL="0" indent="0" algn="ctr">
              <a:buNone/>
              <a:defRPr/>
            </a:lvl1pPr>
          </a:lstStyle>
          <a:p>
            <a:r>
              <a:rPr lang="en-US"/>
              <a:t>Click icon to add picture</a:t>
            </a:r>
          </a:p>
        </p:txBody>
      </p:sp>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424069" y="4293705"/>
            <a:ext cx="5555316" cy="1420635"/>
          </a:xfrm>
        </p:spPr>
        <p:txBody>
          <a:bodyPr/>
          <a:lstStyle>
            <a:lvl1pPr>
              <a:defRPr>
                <a:solidFill>
                  <a:schemeClr val="tx1"/>
                </a:solidFill>
              </a:defRPr>
            </a:lvl1pPr>
          </a:lstStyle>
          <a:p>
            <a:pPr lvl="0"/>
            <a:r>
              <a:rPr lang="en-US" err="1"/>
              <a:t>Mauris</a:t>
            </a:r>
            <a:r>
              <a:rPr lang="en-US"/>
              <a:t> </a:t>
            </a:r>
            <a:r>
              <a:rPr lang="en-US" err="1"/>
              <a:t>consectetur</a:t>
            </a:r>
            <a:r>
              <a:rPr lang="en-US"/>
              <a:t> </a:t>
            </a:r>
            <a:r>
              <a:rPr lang="en-US" err="1"/>
              <a:t>sapien</a:t>
            </a:r>
            <a:endParaRPr lang="en-US"/>
          </a:p>
        </p:txBody>
      </p:sp>
      <p:sp>
        <p:nvSpPr>
          <p:cNvPr id="7" name="Oval 6"/>
          <p:cNvSpPr>
            <a:spLocks noChangeAspect="1"/>
          </p:cNvSpPr>
          <p:nvPr/>
        </p:nvSpPr>
        <p:spPr>
          <a:xfrm>
            <a:off x="10442183" y="711200"/>
            <a:ext cx="5449824" cy="5449824"/>
          </a:xfrm>
          <a:prstGeom prst="ellipse">
            <a:avLst/>
          </a:prstGeom>
          <a:solidFill>
            <a:srgbClr val="179A9A">
              <a:alpha val="85000"/>
            </a:srgbClr>
          </a:solidFill>
          <a:ln>
            <a:noFill/>
          </a:ln>
        </p:spPr>
        <p:txBody>
          <a:bodyPr vert="horz" lIns="91440" tIns="45720" rIns="91440" bIns="45720" rtlCol="0" anchor="ctr" anchorCtr="0">
            <a:noAutofit/>
          </a:bodyPr>
          <a:lstStyle/>
          <a:p>
            <a:pPr lvl="0" indent="0" algn="ctr" defTabSz="685166">
              <a:lnSpc>
                <a:spcPct val="90000"/>
              </a:lnSpc>
              <a:spcBef>
                <a:spcPts val="749"/>
              </a:spcBef>
              <a:buClrTx/>
              <a:buSzPct val="100000"/>
              <a:buFont typeface="Arial" charset="0"/>
              <a:buNone/>
              <a:tabLst/>
            </a:pPr>
            <a:endParaRPr lang="en-US" sz="1600" b="0">
              <a:solidFill>
                <a:schemeClr val="tx1">
                  <a:alpha val="10000"/>
                </a:schemeClr>
              </a:solidFill>
              <a:latin typeface="Arial" charset="0"/>
              <a:ea typeface="Arial" charset="0"/>
              <a:cs typeface="Arial" charset="0"/>
            </a:endParaRPr>
          </a:p>
        </p:txBody>
      </p:sp>
    </p:spTree>
    <p:extLst>
      <p:ext uri="{BB962C8B-B14F-4D97-AF65-F5344CB8AC3E}">
        <p14:creationId xmlns:p14="http://schemas.microsoft.com/office/powerpoint/2010/main" val="284879892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ln/>
        </p:spPr>
        <p:txBody>
          <a:bodyPr/>
          <a:lstStyle>
            <a:lvl1pPr>
              <a:defRPr/>
            </a:lvl1pPr>
          </a:lstStyle>
          <a:p>
            <a:fld id="{06A7E41F-A1B1-45AE-B68E-B154CF286966}" type="slidenum">
              <a:rPr lang="en-US" smtClean="0"/>
              <a:t>‹#›</a:t>
            </a:fld>
            <a:endParaRPr lang="en-US"/>
          </a:p>
        </p:txBody>
      </p:sp>
    </p:spTree>
    <p:extLst>
      <p:ext uri="{BB962C8B-B14F-4D97-AF65-F5344CB8AC3E}">
        <p14:creationId xmlns:p14="http://schemas.microsoft.com/office/powerpoint/2010/main" val="311456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Plasma Squares">
    <p:spTree>
      <p:nvGrpSpPr>
        <p:cNvPr id="1" name=""/>
        <p:cNvGrpSpPr/>
        <p:nvPr/>
      </p:nvGrpSpPr>
      <p:grpSpPr>
        <a:xfrm>
          <a:off x="0" y="0"/>
          <a:ext cx="0" cy="0"/>
          <a:chOff x="0" y="0"/>
          <a:chExt cx="0" cy="0"/>
        </a:xfrm>
      </p:grpSpPr>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90"/>
            <a:ext cx="5555315" cy="2904875"/>
          </a:xfrm>
        </p:spPr>
        <p:txBody>
          <a:bodyPr anchor="b" anchorCtr="0"/>
          <a:lstStyle>
            <a:lvl1pPr marL="7938" indent="-7938">
              <a:lnSpc>
                <a:spcPct val="100000"/>
              </a:lnSpc>
              <a:spcBef>
                <a:spcPts val="0"/>
              </a:spcBef>
              <a:buNone/>
              <a:tabLst/>
              <a:defRPr lang="en-US" sz="44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424069" y="4293705"/>
            <a:ext cx="5555316" cy="1420635"/>
          </a:xfrm>
        </p:spPr>
        <p:txBody>
          <a:bodyPr/>
          <a:lstStyle>
            <a:lvl1pPr>
              <a:defRPr>
                <a:solidFill>
                  <a:schemeClr val="tx1"/>
                </a:solidFill>
              </a:defRPr>
            </a:lvl1pPr>
          </a:lstStyle>
          <a:p>
            <a:pPr lvl="0"/>
            <a:r>
              <a:rPr lang="en-US" err="1"/>
              <a:t>Mauris</a:t>
            </a:r>
            <a:r>
              <a:rPr lang="en-US"/>
              <a:t> </a:t>
            </a:r>
            <a:r>
              <a:rPr lang="en-US" err="1"/>
              <a:t>consectetur</a:t>
            </a:r>
            <a:r>
              <a:rPr lang="en-US"/>
              <a:t> </a:t>
            </a:r>
            <a:r>
              <a:rPr lang="en-US" err="1"/>
              <a:t>sapien</a:t>
            </a:r>
            <a:endParaRPr lang="en-US"/>
          </a:p>
        </p:txBody>
      </p:sp>
      <p:sp>
        <p:nvSpPr>
          <p:cNvPr id="5" name="Picture Placeholder 4">
            <a:extLst>
              <a:ext uri="{FF2B5EF4-FFF2-40B4-BE49-F238E27FC236}">
                <a16:creationId xmlns:a16="http://schemas.microsoft.com/office/drawing/2014/main" id="{C2A97ADE-6919-5B40-872C-A0BF20525062}"/>
              </a:ext>
            </a:extLst>
          </p:cNvPr>
          <p:cNvSpPr>
            <a:spLocks noGrp="1"/>
          </p:cNvSpPr>
          <p:nvPr>
            <p:ph type="pic" sz="quarter" idx="15"/>
          </p:nvPr>
        </p:nvSpPr>
        <p:spPr>
          <a:xfrm>
            <a:off x="6732603" y="859386"/>
            <a:ext cx="2724148" cy="2883028"/>
          </a:xfrm>
          <a:solidFill>
            <a:schemeClr val="bg1">
              <a:lumMod val="95000"/>
            </a:schemeClr>
          </a:solidFill>
          <a:ln>
            <a:noFill/>
          </a:ln>
        </p:spPr>
        <p:txBody>
          <a:bodyPr anchor="ctr" anchorCtr="0"/>
          <a:lstStyle>
            <a:lvl1pPr marL="0" indent="0" algn="ctr">
              <a:buNone/>
              <a:defRPr sz="1000">
                <a:solidFill>
                  <a:schemeClr val="tx1">
                    <a:lumMod val="50000"/>
                    <a:lumOff val="50000"/>
                  </a:schemeClr>
                </a:solidFill>
              </a:defRPr>
            </a:lvl1pPr>
          </a:lstStyle>
          <a:p>
            <a:r>
              <a:rPr lang="en-US"/>
              <a:t>Click icon to add picture</a:t>
            </a:r>
          </a:p>
        </p:txBody>
      </p:sp>
      <p:sp>
        <p:nvSpPr>
          <p:cNvPr id="10" name="Picture Placeholder 4">
            <a:extLst>
              <a:ext uri="{FF2B5EF4-FFF2-40B4-BE49-F238E27FC236}">
                <a16:creationId xmlns:a16="http://schemas.microsoft.com/office/drawing/2014/main" id="{DAF92D32-483D-7745-8702-A3856DB79B9A}"/>
              </a:ext>
            </a:extLst>
          </p:cNvPr>
          <p:cNvSpPr>
            <a:spLocks noGrp="1"/>
          </p:cNvSpPr>
          <p:nvPr>
            <p:ph type="pic" sz="quarter" idx="16"/>
          </p:nvPr>
        </p:nvSpPr>
        <p:spPr>
          <a:xfrm>
            <a:off x="8354172" y="1794107"/>
            <a:ext cx="3108075" cy="2563209"/>
          </a:xfrm>
          <a:solidFill>
            <a:schemeClr val="bg1">
              <a:lumMod val="95000"/>
            </a:schemeClr>
          </a:solidFill>
          <a:ln>
            <a:noFill/>
          </a:ln>
        </p:spPr>
        <p:txBody>
          <a:bodyPr anchor="ctr" anchorCtr="0"/>
          <a:lstStyle>
            <a:lvl1pPr marL="0" indent="0" algn="ctr">
              <a:buNone/>
              <a:defRPr sz="1000">
                <a:solidFill>
                  <a:schemeClr val="tx1">
                    <a:lumMod val="50000"/>
                    <a:lumOff val="50000"/>
                  </a:schemeClr>
                </a:solidFill>
              </a:defRPr>
            </a:lvl1pPr>
          </a:lstStyle>
          <a:p>
            <a:r>
              <a:rPr lang="en-US"/>
              <a:t>Click icon to add picture</a:t>
            </a:r>
          </a:p>
        </p:txBody>
      </p:sp>
      <p:sp>
        <p:nvSpPr>
          <p:cNvPr id="12" name="Picture Placeholder 4">
            <a:extLst>
              <a:ext uri="{FF2B5EF4-FFF2-40B4-BE49-F238E27FC236}">
                <a16:creationId xmlns:a16="http://schemas.microsoft.com/office/drawing/2014/main" id="{0AF75C6C-83B2-804A-B239-7948ECA2E32E}"/>
              </a:ext>
            </a:extLst>
          </p:cNvPr>
          <p:cNvSpPr>
            <a:spLocks noGrp="1"/>
          </p:cNvSpPr>
          <p:nvPr>
            <p:ph type="pic" sz="quarter" idx="17"/>
          </p:nvPr>
        </p:nvSpPr>
        <p:spPr>
          <a:xfrm>
            <a:off x="7020616" y="3500988"/>
            <a:ext cx="2287712" cy="2340573"/>
          </a:xfrm>
          <a:solidFill>
            <a:schemeClr val="bg1">
              <a:lumMod val="95000"/>
            </a:schemeClr>
          </a:solidFill>
          <a:ln>
            <a:noFill/>
          </a:ln>
        </p:spPr>
        <p:txBody>
          <a:bodyPr anchor="ctr" anchorCtr="0"/>
          <a:lstStyle>
            <a:lvl1pPr marL="0" indent="0" algn="ctr">
              <a:buNone/>
              <a:defRPr sz="1000">
                <a:solidFill>
                  <a:schemeClr val="tx1">
                    <a:lumMod val="50000"/>
                    <a:lumOff val="50000"/>
                  </a:schemeClr>
                </a:solidFill>
              </a:defRPr>
            </a:lvl1pPr>
          </a:lstStyle>
          <a:p>
            <a:r>
              <a:rPr lang="en-US"/>
              <a:t>Click icon to add picture</a:t>
            </a:r>
          </a:p>
        </p:txBody>
      </p:sp>
      <p:sp>
        <p:nvSpPr>
          <p:cNvPr id="13" name="Picture Placeholder 4">
            <a:extLst>
              <a:ext uri="{FF2B5EF4-FFF2-40B4-BE49-F238E27FC236}">
                <a16:creationId xmlns:a16="http://schemas.microsoft.com/office/drawing/2014/main" id="{725DDF12-BF79-8F41-B508-03B77BE802A3}"/>
              </a:ext>
            </a:extLst>
          </p:cNvPr>
          <p:cNvSpPr>
            <a:spLocks noGrp="1"/>
          </p:cNvSpPr>
          <p:nvPr>
            <p:ph type="pic" sz="quarter" idx="18"/>
          </p:nvPr>
        </p:nvSpPr>
        <p:spPr>
          <a:xfrm>
            <a:off x="9554432" y="3933248"/>
            <a:ext cx="2075677" cy="1335819"/>
          </a:xfrm>
          <a:solidFill>
            <a:schemeClr val="bg1">
              <a:lumMod val="95000"/>
            </a:schemeClr>
          </a:solidFill>
          <a:ln>
            <a:noFill/>
          </a:ln>
        </p:spPr>
        <p:txBody>
          <a:bodyPr anchor="ctr" anchorCtr="0"/>
          <a:lstStyle>
            <a:lvl1pPr marL="0" indent="0" algn="ctr">
              <a:buNone/>
              <a:defRPr sz="1000">
                <a:solidFill>
                  <a:schemeClr val="tx1">
                    <a:lumMod val="50000"/>
                    <a:lumOff val="50000"/>
                  </a:schemeClr>
                </a:solidFill>
              </a:defRPr>
            </a:lvl1pPr>
          </a:lstStyle>
          <a:p>
            <a:r>
              <a:rPr lang="en-US"/>
              <a:t>Click icon to add picture</a:t>
            </a:r>
          </a:p>
        </p:txBody>
      </p:sp>
    </p:spTree>
    <p:extLst>
      <p:ext uri="{BB962C8B-B14F-4D97-AF65-F5344CB8AC3E}">
        <p14:creationId xmlns:p14="http://schemas.microsoft.com/office/powerpoint/2010/main" val="2358084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Plasma Blank">
    <p:spTree>
      <p:nvGrpSpPr>
        <p:cNvPr id="1" name=""/>
        <p:cNvGrpSpPr/>
        <p:nvPr/>
      </p:nvGrpSpPr>
      <p:grpSpPr>
        <a:xfrm>
          <a:off x="0" y="0"/>
          <a:ext cx="0" cy="0"/>
          <a:chOff x="0" y="0"/>
          <a:chExt cx="0" cy="0"/>
        </a:xfrm>
      </p:grpSpPr>
      <p:sp>
        <p:nvSpPr>
          <p:cNvPr id="15" name="Text Placeholder 13">
            <a:extLst>
              <a:ext uri="{FF2B5EF4-FFF2-40B4-BE49-F238E27FC236}">
                <a16:creationId xmlns:a16="http://schemas.microsoft.com/office/drawing/2014/main" id="{AA320793-F884-5740-A0C6-F92D1FD4B6C3}"/>
              </a:ext>
            </a:extLst>
          </p:cNvPr>
          <p:cNvSpPr>
            <a:spLocks noGrp="1"/>
          </p:cNvSpPr>
          <p:nvPr>
            <p:ph type="body" sz="quarter" idx="10" hasCustomPrompt="1"/>
          </p:nvPr>
        </p:nvSpPr>
        <p:spPr>
          <a:xfrm>
            <a:off x="424068" y="1144990"/>
            <a:ext cx="5555315" cy="2904875"/>
          </a:xfrm>
        </p:spPr>
        <p:txBody>
          <a:bodyPr anchor="b" anchorCtr="0"/>
          <a:lstStyle>
            <a:lvl1pPr marL="7938" indent="-7938">
              <a:lnSpc>
                <a:spcPct val="100000"/>
              </a:lnSpc>
              <a:spcBef>
                <a:spcPts val="0"/>
              </a:spcBef>
              <a:buNone/>
              <a:tabLst/>
              <a:defRPr lang="en-US" sz="4400" b="1" smtClean="0">
                <a:effectLst/>
              </a:defRPr>
            </a:lvl1pPr>
            <a:lvl2pPr marL="142743" indent="0">
              <a:buNone/>
              <a:defRPr/>
            </a:lvl2pPr>
            <a:lvl3pPr marL="317205" indent="0">
              <a:buNone/>
              <a:defRPr/>
            </a:lvl3pPr>
            <a:lvl4pPr marL="499599" indent="0">
              <a:buNone/>
              <a:defRPr/>
            </a:lvl4pPr>
            <a:lvl5pPr marL="674063" indent="0">
              <a:buNone/>
              <a:defRPr/>
            </a:lvl5pPr>
          </a:lstStyle>
          <a:p>
            <a:r>
              <a:rPr lang="en-US">
                <a:solidFill>
                  <a:srgbClr val="000000"/>
                </a:solidFill>
                <a:effectLst/>
                <a:latin typeface="Arial" panose="020B0604020202020204" pitchFamily="34" charset="0"/>
              </a:rPr>
              <a:t>Lorem ipsum dolor </a:t>
            </a:r>
            <a:r>
              <a:rPr lang="en-US" b="1">
                <a:solidFill>
                  <a:srgbClr val="292929"/>
                </a:solidFill>
                <a:effectLst/>
                <a:latin typeface="Arial" panose="020B0604020202020204" pitchFamily="34" charset="0"/>
              </a:rPr>
              <a:t>sit </a:t>
            </a:r>
            <a:r>
              <a:rPr lang="en-US" b="1" err="1">
                <a:solidFill>
                  <a:srgbClr val="292929"/>
                </a:solidFill>
                <a:effectLst/>
                <a:latin typeface="Arial" panose="020B0604020202020204" pitchFamily="34" charset="0"/>
              </a:rPr>
              <a:t>amet</a:t>
            </a:r>
            <a:r>
              <a:rPr lang="en-US" b="1">
                <a:solidFill>
                  <a:srgbClr val="292929"/>
                </a:solidFill>
                <a:effectLst/>
                <a:latin typeface="Arial" panose="020B0604020202020204" pitchFamily="34" charset="0"/>
              </a:rPr>
              <a:t>  </a:t>
            </a:r>
            <a:endParaRPr lang="en-US">
              <a:solidFill>
                <a:srgbClr val="292929"/>
              </a:solidFill>
              <a:effectLst/>
              <a:latin typeface="Arial" panose="020B0604020202020204" pitchFamily="34" charset="0"/>
            </a:endParaRPr>
          </a:p>
        </p:txBody>
      </p:sp>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424069" y="4293705"/>
            <a:ext cx="5555316" cy="1420635"/>
          </a:xfrm>
        </p:spPr>
        <p:txBody>
          <a:bodyPr/>
          <a:lstStyle>
            <a:lvl1pPr>
              <a:defRPr>
                <a:solidFill>
                  <a:schemeClr val="tx1"/>
                </a:solidFill>
              </a:defRPr>
            </a:lvl1pPr>
          </a:lstStyle>
          <a:p>
            <a:pPr lvl="0"/>
            <a:r>
              <a:rPr lang="en-US" err="1"/>
              <a:t>Mauris</a:t>
            </a:r>
            <a:r>
              <a:rPr lang="en-US"/>
              <a:t> </a:t>
            </a:r>
            <a:r>
              <a:rPr lang="en-US" err="1"/>
              <a:t>consectetur</a:t>
            </a:r>
            <a:r>
              <a:rPr lang="en-US"/>
              <a:t> </a:t>
            </a:r>
            <a:r>
              <a:rPr lang="en-US" err="1"/>
              <a:t>sapien</a:t>
            </a:r>
            <a:endParaRPr lang="en-US"/>
          </a:p>
        </p:txBody>
      </p:sp>
    </p:spTree>
    <p:extLst>
      <p:ext uri="{BB962C8B-B14F-4D97-AF65-F5344CB8AC3E}">
        <p14:creationId xmlns:p14="http://schemas.microsoft.com/office/powerpoint/2010/main" val="656982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Photo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5A55356-930D-044D-93A4-9DE2EFB15E3C}"/>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6297433" y="4145286"/>
            <a:ext cx="5555316" cy="1420635"/>
          </a:xfrm>
        </p:spPr>
        <p:txBody>
          <a:bodyPr/>
          <a:lstStyle>
            <a:lvl1pPr>
              <a:defRPr sz="1650">
                <a:solidFill>
                  <a:schemeClr val="bg1"/>
                </a:solidFill>
                <a:effectLst>
                  <a:outerShdw blurRad="254000" sx="102000" sy="102000" algn="ctr" rotWithShape="0">
                    <a:prstClr val="black">
                      <a:alpha val="20000"/>
                    </a:prstClr>
                  </a:outerShdw>
                </a:effectLst>
              </a:defRPr>
            </a:lvl1pPr>
          </a:lstStyle>
          <a:p>
            <a:pPr lvl="0"/>
            <a:r>
              <a:rPr lang="en-US" err="1"/>
              <a:t>Mauris</a:t>
            </a:r>
            <a:r>
              <a:rPr lang="en-US"/>
              <a:t> </a:t>
            </a:r>
            <a:r>
              <a:rPr lang="en-US" err="1"/>
              <a:t>consectetur</a:t>
            </a:r>
            <a:r>
              <a:rPr lang="en-US"/>
              <a:t> </a:t>
            </a:r>
            <a:r>
              <a:rPr lang="en-US" err="1"/>
              <a:t>sapien</a:t>
            </a:r>
            <a:endParaRPr lang="en-US"/>
          </a:p>
        </p:txBody>
      </p:sp>
      <p:pic>
        <p:nvPicPr>
          <p:cNvPr id="6" name="Picture 5">
            <a:extLst>
              <a:ext uri="{FF2B5EF4-FFF2-40B4-BE49-F238E27FC236}">
                <a16:creationId xmlns:a16="http://schemas.microsoft.com/office/drawing/2014/main" id="{22805E57-F1FE-8248-8A78-01A05082E202}"/>
              </a:ext>
            </a:extLst>
          </p:cNvPr>
          <p:cNvPicPr>
            <a:picLocks noChangeAspect="1"/>
          </p:cNvPicPr>
          <p:nvPr/>
        </p:nvPicPr>
        <p:blipFill>
          <a:blip r:embed="rId3">
            <a:biLevel thresh="25000"/>
          </a:blip>
          <a:stretch>
            <a:fillRect/>
          </a:stretch>
        </p:blipFill>
        <p:spPr>
          <a:xfrm>
            <a:off x="9202316" y="6157029"/>
            <a:ext cx="2544417" cy="374595"/>
          </a:xfrm>
          <a:prstGeom prst="rect">
            <a:avLst/>
          </a:prstGeom>
        </p:spPr>
      </p:pic>
      <p:pic>
        <p:nvPicPr>
          <p:cNvPr id="7" name="Picture 6">
            <a:extLst>
              <a:ext uri="{FF2B5EF4-FFF2-40B4-BE49-F238E27FC236}">
                <a16:creationId xmlns:a16="http://schemas.microsoft.com/office/drawing/2014/main" id="{99986AF2-5224-6542-A066-0AD09EA7C400}"/>
              </a:ext>
            </a:extLst>
          </p:cNvPr>
          <p:cNvPicPr>
            <a:picLocks noChangeAspect="1"/>
          </p:cNvPicPr>
          <p:nvPr/>
        </p:nvPicPr>
        <p:blipFill>
          <a:blip r:embed="rId4">
            <a:biLevel thresh="25000"/>
          </a:blip>
          <a:stretch>
            <a:fillRect/>
          </a:stretch>
        </p:blipFill>
        <p:spPr>
          <a:xfrm>
            <a:off x="9318930" y="527807"/>
            <a:ext cx="2406593" cy="354304"/>
          </a:xfrm>
          <a:prstGeom prst="rect">
            <a:avLst/>
          </a:prstGeom>
        </p:spPr>
      </p:pic>
      <p:sp>
        <p:nvSpPr>
          <p:cNvPr id="8" name="Text Placeholder 13">
            <a:extLst>
              <a:ext uri="{FF2B5EF4-FFF2-40B4-BE49-F238E27FC236}">
                <a16:creationId xmlns:a16="http://schemas.microsoft.com/office/drawing/2014/main" id="{52A71630-12E0-D249-92FD-E28D92E63105}"/>
              </a:ext>
            </a:extLst>
          </p:cNvPr>
          <p:cNvSpPr>
            <a:spLocks noGrp="1"/>
          </p:cNvSpPr>
          <p:nvPr>
            <p:ph type="body" sz="quarter" idx="10" hasCustomPrompt="1"/>
          </p:nvPr>
        </p:nvSpPr>
        <p:spPr>
          <a:xfrm>
            <a:off x="6297433" y="1590265"/>
            <a:ext cx="5555316" cy="2311180"/>
          </a:xfrm>
        </p:spPr>
        <p:txBody>
          <a:bodyPr anchor="b" anchorCtr="0"/>
          <a:lstStyle>
            <a:lvl1pPr marL="0" indent="0">
              <a:lnSpc>
                <a:spcPct val="100000"/>
              </a:lnSpc>
              <a:spcBef>
                <a:spcPts val="0"/>
              </a:spcBef>
              <a:buNone/>
              <a:defRPr sz="4250" b="1">
                <a:solidFill>
                  <a:schemeClr val="bg1"/>
                </a:solidFill>
                <a:effectLst>
                  <a:outerShdw blurRad="254000" algn="ctr" rotWithShape="0">
                    <a:prstClr val="black">
                      <a:alpha val="20000"/>
                    </a:prstClr>
                  </a:outerShdw>
                </a:effectLst>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Tree>
    <p:extLst>
      <p:ext uri="{BB962C8B-B14F-4D97-AF65-F5344CB8AC3E}">
        <p14:creationId xmlns:p14="http://schemas.microsoft.com/office/powerpoint/2010/main" val="571258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Photo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A9D233-AC6E-C84A-92FB-BD6C6D888AAB}"/>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6297433" y="4145286"/>
            <a:ext cx="5555316" cy="1420635"/>
          </a:xfrm>
        </p:spPr>
        <p:txBody>
          <a:bodyPr/>
          <a:lstStyle>
            <a:lvl1pPr>
              <a:defRPr sz="1650">
                <a:solidFill>
                  <a:schemeClr val="bg1"/>
                </a:solidFill>
                <a:effectLst>
                  <a:outerShdw blurRad="254000" sx="102000" sy="102000" algn="ctr" rotWithShape="0">
                    <a:prstClr val="black">
                      <a:alpha val="20000"/>
                    </a:prstClr>
                  </a:outerShdw>
                </a:effectLst>
              </a:defRPr>
            </a:lvl1pPr>
          </a:lstStyle>
          <a:p>
            <a:pPr lvl="0"/>
            <a:r>
              <a:rPr lang="en-US" err="1"/>
              <a:t>Mauris</a:t>
            </a:r>
            <a:r>
              <a:rPr lang="en-US"/>
              <a:t> </a:t>
            </a:r>
            <a:r>
              <a:rPr lang="en-US" err="1"/>
              <a:t>consectetur</a:t>
            </a:r>
            <a:r>
              <a:rPr lang="en-US"/>
              <a:t> </a:t>
            </a:r>
            <a:r>
              <a:rPr lang="en-US" err="1"/>
              <a:t>sapien</a:t>
            </a:r>
            <a:endParaRPr lang="en-US"/>
          </a:p>
        </p:txBody>
      </p:sp>
      <p:pic>
        <p:nvPicPr>
          <p:cNvPr id="6" name="Picture 5">
            <a:extLst>
              <a:ext uri="{FF2B5EF4-FFF2-40B4-BE49-F238E27FC236}">
                <a16:creationId xmlns:a16="http://schemas.microsoft.com/office/drawing/2014/main" id="{22805E57-F1FE-8248-8A78-01A05082E202}"/>
              </a:ext>
            </a:extLst>
          </p:cNvPr>
          <p:cNvPicPr>
            <a:picLocks noChangeAspect="1"/>
          </p:cNvPicPr>
          <p:nvPr/>
        </p:nvPicPr>
        <p:blipFill>
          <a:blip r:embed="rId3">
            <a:biLevel thresh="25000"/>
          </a:blip>
          <a:stretch>
            <a:fillRect/>
          </a:stretch>
        </p:blipFill>
        <p:spPr>
          <a:xfrm>
            <a:off x="9202316" y="6157029"/>
            <a:ext cx="2544417" cy="374595"/>
          </a:xfrm>
          <a:prstGeom prst="rect">
            <a:avLst/>
          </a:prstGeom>
        </p:spPr>
      </p:pic>
      <p:pic>
        <p:nvPicPr>
          <p:cNvPr id="7" name="Picture 6">
            <a:extLst>
              <a:ext uri="{FF2B5EF4-FFF2-40B4-BE49-F238E27FC236}">
                <a16:creationId xmlns:a16="http://schemas.microsoft.com/office/drawing/2014/main" id="{99986AF2-5224-6542-A066-0AD09EA7C400}"/>
              </a:ext>
            </a:extLst>
          </p:cNvPr>
          <p:cNvPicPr>
            <a:picLocks noChangeAspect="1"/>
          </p:cNvPicPr>
          <p:nvPr/>
        </p:nvPicPr>
        <p:blipFill>
          <a:blip r:embed="rId4">
            <a:biLevel thresh="25000"/>
          </a:blip>
          <a:stretch>
            <a:fillRect/>
          </a:stretch>
        </p:blipFill>
        <p:spPr>
          <a:xfrm>
            <a:off x="9318930" y="527807"/>
            <a:ext cx="2406593" cy="354304"/>
          </a:xfrm>
          <a:prstGeom prst="rect">
            <a:avLst/>
          </a:prstGeom>
        </p:spPr>
      </p:pic>
      <p:sp>
        <p:nvSpPr>
          <p:cNvPr id="8" name="Text Placeholder 13">
            <a:extLst>
              <a:ext uri="{FF2B5EF4-FFF2-40B4-BE49-F238E27FC236}">
                <a16:creationId xmlns:a16="http://schemas.microsoft.com/office/drawing/2014/main" id="{52A71630-12E0-D249-92FD-E28D92E63105}"/>
              </a:ext>
            </a:extLst>
          </p:cNvPr>
          <p:cNvSpPr>
            <a:spLocks noGrp="1"/>
          </p:cNvSpPr>
          <p:nvPr>
            <p:ph type="body" sz="quarter" idx="10" hasCustomPrompt="1"/>
          </p:nvPr>
        </p:nvSpPr>
        <p:spPr>
          <a:xfrm>
            <a:off x="6297433" y="1590265"/>
            <a:ext cx="5555316" cy="2311180"/>
          </a:xfrm>
        </p:spPr>
        <p:txBody>
          <a:bodyPr anchor="b" anchorCtr="0"/>
          <a:lstStyle>
            <a:lvl1pPr marL="0" indent="0">
              <a:lnSpc>
                <a:spcPct val="100000"/>
              </a:lnSpc>
              <a:spcBef>
                <a:spcPts val="0"/>
              </a:spcBef>
              <a:buNone/>
              <a:defRPr sz="4250" b="1">
                <a:solidFill>
                  <a:schemeClr val="bg1"/>
                </a:solidFill>
                <a:effectLst>
                  <a:outerShdw blurRad="254000" algn="ctr" rotWithShape="0">
                    <a:prstClr val="black">
                      <a:alpha val="20000"/>
                    </a:prstClr>
                  </a:outerShdw>
                </a:effectLst>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Tree>
    <p:extLst>
      <p:ext uri="{BB962C8B-B14F-4D97-AF65-F5344CB8AC3E}">
        <p14:creationId xmlns:p14="http://schemas.microsoft.com/office/powerpoint/2010/main" val="2069526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hoto 3">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93297A-23D2-C641-BB9E-A066449F3BD0}"/>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 Placeholder 17">
            <a:extLst>
              <a:ext uri="{FF2B5EF4-FFF2-40B4-BE49-F238E27FC236}">
                <a16:creationId xmlns:a16="http://schemas.microsoft.com/office/drawing/2014/main" id="{DCBEECDA-25CB-9345-B29B-058C38021B33}"/>
              </a:ext>
            </a:extLst>
          </p:cNvPr>
          <p:cNvSpPr>
            <a:spLocks noGrp="1"/>
          </p:cNvSpPr>
          <p:nvPr>
            <p:ph type="body" sz="quarter" idx="14" hasCustomPrompt="1"/>
          </p:nvPr>
        </p:nvSpPr>
        <p:spPr>
          <a:xfrm>
            <a:off x="6297433" y="4145286"/>
            <a:ext cx="5555316" cy="1420635"/>
          </a:xfrm>
        </p:spPr>
        <p:txBody>
          <a:bodyPr/>
          <a:lstStyle>
            <a:lvl1pPr>
              <a:defRPr sz="1650">
                <a:solidFill>
                  <a:schemeClr val="bg1"/>
                </a:solidFill>
                <a:effectLst>
                  <a:outerShdw blurRad="254000" sx="102000" sy="102000" algn="ctr" rotWithShape="0">
                    <a:prstClr val="black">
                      <a:alpha val="20000"/>
                    </a:prstClr>
                  </a:outerShdw>
                </a:effectLst>
              </a:defRPr>
            </a:lvl1pPr>
          </a:lstStyle>
          <a:p>
            <a:pPr lvl="0"/>
            <a:r>
              <a:rPr lang="en-US" err="1"/>
              <a:t>Mauris</a:t>
            </a:r>
            <a:r>
              <a:rPr lang="en-US"/>
              <a:t> </a:t>
            </a:r>
            <a:r>
              <a:rPr lang="en-US" err="1"/>
              <a:t>consectetur</a:t>
            </a:r>
            <a:r>
              <a:rPr lang="en-US"/>
              <a:t> </a:t>
            </a:r>
            <a:r>
              <a:rPr lang="en-US" err="1"/>
              <a:t>sapien</a:t>
            </a:r>
            <a:endParaRPr lang="en-US"/>
          </a:p>
        </p:txBody>
      </p:sp>
      <p:pic>
        <p:nvPicPr>
          <p:cNvPr id="6" name="Picture 5">
            <a:extLst>
              <a:ext uri="{FF2B5EF4-FFF2-40B4-BE49-F238E27FC236}">
                <a16:creationId xmlns:a16="http://schemas.microsoft.com/office/drawing/2014/main" id="{22805E57-F1FE-8248-8A78-01A05082E202}"/>
              </a:ext>
            </a:extLst>
          </p:cNvPr>
          <p:cNvPicPr>
            <a:picLocks noChangeAspect="1"/>
          </p:cNvPicPr>
          <p:nvPr/>
        </p:nvPicPr>
        <p:blipFill>
          <a:blip r:embed="rId3">
            <a:biLevel thresh="25000"/>
          </a:blip>
          <a:stretch>
            <a:fillRect/>
          </a:stretch>
        </p:blipFill>
        <p:spPr>
          <a:xfrm>
            <a:off x="9202316" y="6157029"/>
            <a:ext cx="2544417" cy="374595"/>
          </a:xfrm>
          <a:prstGeom prst="rect">
            <a:avLst/>
          </a:prstGeom>
        </p:spPr>
      </p:pic>
      <p:pic>
        <p:nvPicPr>
          <p:cNvPr id="7" name="Picture 6">
            <a:extLst>
              <a:ext uri="{FF2B5EF4-FFF2-40B4-BE49-F238E27FC236}">
                <a16:creationId xmlns:a16="http://schemas.microsoft.com/office/drawing/2014/main" id="{99986AF2-5224-6542-A066-0AD09EA7C400}"/>
              </a:ext>
            </a:extLst>
          </p:cNvPr>
          <p:cNvPicPr>
            <a:picLocks noChangeAspect="1"/>
          </p:cNvPicPr>
          <p:nvPr/>
        </p:nvPicPr>
        <p:blipFill>
          <a:blip r:embed="rId4">
            <a:biLevel thresh="25000"/>
          </a:blip>
          <a:stretch>
            <a:fillRect/>
          </a:stretch>
        </p:blipFill>
        <p:spPr>
          <a:xfrm>
            <a:off x="9318930" y="527807"/>
            <a:ext cx="2406593" cy="354304"/>
          </a:xfrm>
          <a:prstGeom prst="rect">
            <a:avLst/>
          </a:prstGeom>
        </p:spPr>
      </p:pic>
      <p:sp>
        <p:nvSpPr>
          <p:cNvPr id="8" name="Text Placeholder 13">
            <a:extLst>
              <a:ext uri="{FF2B5EF4-FFF2-40B4-BE49-F238E27FC236}">
                <a16:creationId xmlns:a16="http://schemas.microsoft.com/office/drawing/2014/main" id="{52A71630-12E0-D249-92FD-E28D92E63105}"/>
              </a:ext>
            </a:extLst>
          </p:cNvPr>
          <p:cNvSpPr>
            <a:spLocks noGrp="1"/>
          </p:cNvSpPr>
          <p:nvPr>
            <p:ph type="body" sz="quarter" idx="10" hasCustomPrompt="1"/>
          </p:nvPr>
        </p:nvSpPr>
        <p:spPr>
          <a:xfrm>
            <a:off x="6297433" y="1590265"/>
            <a:ext cx="5555316" cy="2311180"/>
          </a:xfrm>
        </p:spPr>
        <p:txBody>
          <a:bodyPr anchor="b" anchorCtr="0"/>
          <a:lstStyle>
            <a:lvl1pPr marL="0" indent="0">
              <a:lnSpc>
                <a:spcPct val="100000"/>
              </a:lnSpc>
              <a:spcBef>
                <a:spcPts val="0"/>
              </a:spcBef>
              <a:buNone/>
              <a:defRPr sz="4250" b="1">
                <a:solidFill>
                  <a:schemeClr val="bg1"/>
                </a:solidFill>
                <a:effectLst>
                  <a:outerShdw blurRad="254000" algn="ctr" rotWithShape="0">
                    <a:prstClr val="black">
                      <a:alpha val="20000"/>
                    </a:prstClr>
                  </a:outerShdw>
                </a:effectLst>
              </a:defRPr>
            </a:lvl1pPr>
            <a:lvl2pPr marL="142743" indent="0">
              <a:buNone/>
              <a:defRPr/>
            </a:lvl2pPr>
            <a:lvl3pPr marL="317205" indent="0">
              <a:buNone/>
              <a:defRPr/>
            </a:lvl3pPr>
            <a:lvl4pPr marL="499599" indent="0">
              <a:buNone/>
              <a:defRPr/>
            </a:lvl4pPr>
            <a:lvl5pPr marL="674063" indent="0">
              <a:buNone/>
              <a:defRPr/>
            </a:lvl5pPr>
          </a:lstStyle>
          <a:p>
            <a:pPr lvl="0"/>
            <a:r>
              <a:rPr lang="en-US"/>
              <a:t>Lorem ipsum dolor sit </a:t>
            </a:r>
            <a:r>
              <a:rPr lang="en-US" err="1"/>
              <a:t>amet</a:t>
            </a:r>
            <a:endParaRPr lang="en-US"/>
          </a:p>
        </p:txBody>
      </p:sp>
    </p:spTree>
    <p:extLst>
      <p:ext uri="{BB962C8B-B14F-4D97-AF65-F5344CB8AC3E}">
        <p14:creationId xmlns:p14="http://schemas.microsoft.com/office/powerpoint/2010/main" val="641587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jpe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21" Type="http://schemas.openxmlformats.org/officeDocument/2006/relationships/image" Target="../media/image1.jpeg"/><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theme" Target="../theme/theme2.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image" Target="../media/image3.png"/><Relationship Id="rId10" Type="http://schemas.openxmlformats.org/officeDocument/2006/relationships/slideLayout" Target="../slideLayouts/slideLayout31.xml"/><Relationship Id="rId19" Type="http://schemas.openxmlformats.org/officeDocument/2006/relationships/slideLayout" Target="../slideLayouts/slideLayout40.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EB00FB-6E92-1242-B7A9-C0890B76B592}"/>
              </a:ext>
            </a:extLst>
          </p:cNvPr>
          <p:cNvPicPr>
            <a:picLocks noChangeAspect="1"/>
          </p:cNvPicPr>
          <p:nvPr/>
        </p:nvPicPr>
        <p:blipFill>
          <a:blip r:embed="rId23"/>
          <a:stretch>
            <a:fillRect/>
          </a:stretch>
        </p:blipFill>
        <p:spPr>
          <a:xfrm>
            <a:off x="0" y="0"/>
            <a:ext cx="4064000" cy="6858000"/>
          </a:xfrm>
          <a:prstGeom prst="rect">
            <a:avLst/>
          </a:prstGeom>
        </p:spPr>
      </p:pic>
      <p:sp>
        <p:nvSpPr>
          <p:cNvPr id="2" name="Title Placeholder 1"/>
          <p:cNvSpPr>
            <a:spLocks noGrp="1"/>
          </p:cNvSpPr>
          <p:nvPr>
            <p:ph type="title"/>
          </p:nvPr>
        </p:nvSpPr>
        <p:spPr>
          <a:xfrm>
            <a:off x="424070" y="1728083"/>
            <a:ext cx="5820356" cy="2311180"/>
          </a:xfrm>
          <a:prstGeom prst="rect">
            <a:avLst/>
          </a:prstGeom>
        </p:spPr>
        <p:txBody>
          <a:bodyPr vert="horz" lIns="91440" tIns="45720" rIns="91440" bIns="45720" rtlCol="0" anchor="b" anchorCtr="0">
            <a:noAutofit/>
          </a:bodyPr>
          <a:lstStyle/>
          <a:p>
            <a:r>
              <a:rPr lang="en-US"/>
              <a:t>Lorem ipsum dolor sit </a:t>
            </a:r>
            <a:r>
              <a:rPr lang="en-US" err="1"/>
              <a:t>amet</a:t>
            </a:r>
            <a:r>
              <a:rPr lang="en-US"/>
              <a:t>.</a:t>
            </a:r>
          </a:p>
        </p:txBody>
      </p:sp>
      <p:sp>
        <p:nvSpPr>
          <p:cNvPr id="3" name="Text Placeholder 2"/>
          <p:cNvSpPr>
            <a:spLocks noGrp="1"/>
          </p:cNvSpPr>
          <p:nvPr>
            <p:ph type="body" idx="1"/>
          </p:nvPr>
        </p:nvSpPr>
        <p:spPr>
          <a:xfrm>
            <a:off x="424070" y="4283101"/>
            <a:ext cx="5820356" cy="1569057"/>
          </a:xfrm>
          <a:prstGeom prst="rect">
            <a:avLst/>
          </a:prstGeom>
        </p:spPr>
        <p:txBody>
          <a:bodyPr vert="horz" lIns="91440" tIns="45720" rIns="91440" bIns="45720" rtlCol="0">
            <a:noAutofit/>
          </a:bodyPr>
          <a:lstStyle/>
          <a:p>
            <a:pPr lvl="0"/>
            <a:r>
              <a:rPr lang="en-US" err="1"/>
              <a:t>Mauris</a:t>
            </a:r>
            <a:r>
              <a:rPr lang="en-US"/>
              <a:t> </a:t>
            </a:r>
            <a:r>
              <a:rPr lang="en-US" err="1"/>
              <a:t>consectetur</a:t>
            </a:r>
            <a:r>
              <a:rPr lang="en-US"/>
              <a:t> </a:t>
            </a:r>
            <a:r>
              <a:rPr lang="en-US" err="1"/>
              <a:t>sapien</a:t>
            </a:r>
            <a:endParaRPr lang="en-US"/>
          </a:p>
        </p:txBody>
      </p:sp>
      <p:pic>
        <p:nvPicPr>
          <p:cNvPr id="14" name="Picture 13">
            <a:extLst>
              <a:ext uri="{FF2B5EF4-FFF2-40B4-BE49-F238E27FC236}">
                <a16:creationId xmlns:a16="http://schemas.microsoft.com/office/drawing/2014/main" id="{0B5AF752-D7C4-9F40-BF98-A9804016F262}"/>
              </a:ext>
            </a:extLst>
          </p:cNvPr>
          <p:cNvPicPr>
            <a:picLocks noChangeAspect="1"/>
          </p:cNvPicPr>
          <p:nvPr userDrawn="1"/>
        </p:nvPicPr>
        <p:blipFill>
          <a:blip r:embed="rId24"/>
          <a:stretch>
            <a:fillRect/>
          </a:stretch>
        </p:blipFill>
        <p:spPr>
          <a:xfrm>
            <a:off x="168696" y="6520042"/>
            <a:ext cx="1863304" cy="274320"/>
          </a:xfrm>
          <a:prstGeom prst="rect">
            <a:avLst/>
          </a:prstGeom>
        </p:spPr>
      </p:pic>
      <p:pic>
        <p:nvPicPr>
          <p:cNvPr id="16" name="Picture 15">
            <a:extLst>
              <a:ext uri="{FF2B5EF4-FFF2-40B4-BE49-F238E27FC236}">
                <a16:creationId xmlns:a16="http://schemas.microsoft.com/office/drawing/2014/main" id="{3FD91D72-BC7C-8940-960D-80C574B73573}"/>
              </a:ext>
            </a:extLst>
          </p:cNvPr>
          <p:cNvPicPr>
            <a:picLocks noChangeAspect="1"/>
          </p:cNvPicPr>
          <p:nvPr/>
        </p:nvPicPr>
        <p:blipFill>
          <a:blip r:embed="rId25"/>
          <a:stretch>
            <a:fillRect/>
          </a:stretch>
        </p:blipFill>
        <p:spPr>
          <a:xfrm>
            <a:off x="10153954" y="6508404"/>
            <a:ext cx="1863305" cy="274320"/>
          </a:xfrm>
          <a:prstGeom prst="rect">
            <a:avLst/>
          </a:prstGeom>
        </p:spPr>
      </p:pic>
    </p:spTree>
    <p:extLst>
      <p:ext uri="{BB962C8B-B14F-4D97-AF65-F5344CB8AC3E}">
        <p14:creationId xmlns:p14="http://schemas.microsoft.com/office/powerpoint/2010/main" val="3659446680"/>
      </p:ext>
    </p:extLst>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3" r:id="rId16"/>
    <p:sldLayoutId id="2147483874" r:id="rId17"/>
    <p:sldLayoutId id="2147483876" r:id="rId18"/>
    <p:sldLayoutId id="2147483877" r:id="rId19"/>
    <p:sldLayoutId id="2147483898" r:id="rId20"/>
    <p:sldLayoutId id="2147483900" r:id="rId21"/>
  </p:sldLayoutIdLst>
  <p:txStyles>
    <p:titleStyle>
      <a:lvl1pPr algn="l" defTabSz="685166" rtl="0" eaLnBrk="1" latinLnBrk="0" hangingPunct="1">
        <a:lnSpc>
          <a:spcPct val="100000"/>
        </a:lnSpc>
        <a:spcBef>
          <a:spcPct val="0"/>
        </a:spcBef>
        <a:buNone/>
        <a:defRPr sz="4300" b="1" kern="1200">
          <a:solidFill>
            <a:schemeClr val="tx1"/>
          </a:solidFill>
          <a:latin typeface="Arial" charset="0"/>
          <a:ea typeface="Arial" charset="0"/>
          <a:cs typeface="Arial" charset="0"/>
        </a:defRPr>
      </a:lvl1pPr>
    </p:titleStyle>
    <p:bodyStyle>
      <a:lvl1pPr marL="119063" indent="-119063" algn="l" defTabSz="685166" rtl="0" eaLnBrk="1" latinLnBrk="0" hangingPunct="1">
        <a:lnSpc>
          <a:spcPct val="90000"/>
        </a:lnSpc>
        <a:spcBef>
          <a:spcPts val="749"/>
        </a:spcBef>
        <a:buClrTx/>
        <a:buSzPct val="100000"/>
        <a:buFont typeface="Arial" charset="0"/>
        <a:buChar char="•"/>
        <a:tabLst/>
        <a:defRPr sz="1600" b="0" kern="1200">
          <a:solidFill>
            <a:schemeClr val="tx1"/>
          </a:solidFill>
          <a:latin typeface="Arial" charset="0"/>
          <a:ea typeface="Arial" charset="0"/>
          <a:cs typeface="Arial" charset="0"/>
        </a:defRPr>
      </a:lvl1pPr>
      <a:lvl2pPr marL="285486" indent="-14274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2pPr>
      <a:lvl3pPr marL="428228" indent="-11102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3pPr>
      <a:lvl4pPr marL="602692" indent="-10309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4pPr>
      <a:lvl5pPr marL="785086" indent="-11102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5pPr>
      <a:lvl6pPr marL="1884206"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6pPr>
      <a:lvl7pPr marL="2226788"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7pPr>
      <a:lvl8pPr marL="2569371"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8pPr>
      <a:lvl9pPr marL="2911954"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9pPr>
    </p:bodyStyle>
    <p:otherStyle>
      <a:defPPr>
        <a:defRPr lang="en-US"/>
      </a:defPPr>
      <a:lvl1pPr marL="0" algn="l" defTabSz="685166" rtl="0" eaLnBrk="1" latinLnBrk="0" hangingPunct="1">
        <a:defRPr sz="1349" kern="1200">
          <a:solidFill>
            <a:schemeClr val="tx1"/>
          </a:solidFill>
          <a:latin typeface="+mn-lt"/>
          <a:ea typeface="+mn-ea"/>
          <a:cs typeface="+mn-cs"/>
        </a:defRPr>
      </a:lvl1pPr>
      <a:lvl2pPr marL="342583" algn="l" defTabSz="685166" rtl="0" eaLnBrk="1" latinLnBrk="0" hangingPunct="1">
        <a:defRPr sz="1349" kern="1200">
          <a:solidFill>
            <a:schemeClr val="tx1"/>
          </a:solidFill>
          <a:latin typeface="+mn-lt"/>
          <a:ea typeface="+mn-ea"/>
          <a:cs typeface="+mn-cs"/>
        </a:defRPr>
      </a:lvl2pPr>
      <a:lvl3pPr marL="685166" algn="l" defTabSz="685166" rtl="0" eaLnBrk="1" latinLnBrk="0" hangingPunct="1">
        <a:defRPr sz="1349" kern="1200">
          <a:solidFill>
            <a:schemeClr val="tx1"/>
          </a:solidFill>
          <a:latin typeface="+mn-lt"/>
          <a:ea typeface="+mn-ea"/>
          <a:cs typeface="+mn-cs"/>
        </a:defRPr>
      </a:lvl3pPr>
      <a:lvl4pPr marL="1027748" algn="l" defTabSz="685166" rtl="0" eaLnBrk="1" latinLnBrk="0" hangingPunct="1">
        <a:defRPr sz="1349" kern="1200">
          <a:solidFill>
            <a:schemeClr val="tx1"/>
          </a:solidFill>
          <a:latin typeface="+mn-lt"/>
          <a:ea typeface="+mn-ea"/>
          <a:cs typeface="+mn-cs"/>
        </a:defRPr>
      </a:lvl4pPr>
      <a:lvl5pPr marL="1370331" algn="l" defTabSz="685166" rtl="0" eaLnBrk="1" latinLnBrk="0" hangingPunct="1">
        <a:defRPr sz="1349" kern="1200">
          <a:solidFill>
            <a:schemeClr val="tx1"/>
          </a:solidFill>
          <a:latin typeface="+mn-lt"/>
          <a:ea typeface="+mn-ea"/>
          <a:cs typeface="+mn-cs"/>
        </a:defRPr>
      </a:lvl5pPr>
      <a:lvl6pPr marL="1712914" algn="l" defTabSz="685166" rtl="0" eaLnBrk="1" latinLnBrk="0" hangingPunct="1">
        <a:defRPr sz="1349" kern="1200">
          <a:solidFill>
            <a:schemeClr val="tx1"/>
          </a:solidFill>
          <a:latin typeface="+mn-lt"/>
          <a:ea typeface="+mn-ea"/>
          <a:cs typeface="+mn-cs"/>
        </a:defRPr>
      </a:lvl6pPr>
      <a:lvl7pPr marL="2055497" algn="l" defTabSz="685166" rtl="0" eaLnBrk="1" latinLnBrk="0" hangingPunct="1">
        <a:defRPr sz="1349" kern="1200">
          <a:solidFill>
            <a:schemeClr val="tx1"/>
          </a:solidFill>
          <a:latin typeface="+mn-lt"/>
          <a:ea typeface="+mn-ea"/>
          <a:cs typeface="+mn-cs"/>
        </a:defRPr>
      </a:lvl7pPr>
      <a:lvl8pPr marL="2398080" algn="l" defTabSz="685166" rtl="0" eaLnBrk="1" latinLnBrk="0" hangingPunct="1">
        <a:defRPr sz="1349" kern="1200">
          <a:solidFill>
            <a:schemeClr val="tx1"/>
          </a:solidFill>
          <a:latin typeface="+mn-lt"/>
          <a:ea typeface="+mn-ea"/>
          <a:cs typeface="+mn-cs"/>
        </a:defRPr>
      </a:lvl8pPr>
      <a:lvl9pPr marL="2740663" algn="l" defTabSz="685166" rtl="0" eaLnBrk="1" latinLnBrk="0" hangingPunct="1">
        <a:defRPr sz="134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EB00FB-6E92-1242-B7A9-C0890B76B592}"/>
              </a:ext>
            </a:extLst>
          </p:cNvPr>
          <p:cNvPicPr>
            <a:picLocks noChangeAspect="1"/>
          </p:cNvPicPr>
          <p:nvPr/>
        </p:nvPicPr>
        <p:blipFill>
          <a:blip r:embed="rId21"/>
          <a:stretch>
            <a:fillRect/>
          </a:stretch>
        </p:blipFill>
        <p:spPr>
          <a:xfrm>
            <a:off x="0" y="0"/>
            <a:ext cx="4064000" cy="6858000"/>
          </a:xfrm>
          <a:prstGeom prst="rect">
            <a:avLst/>
          </a:prstGeom>
        </p:spPr>
      </p:pic>
      <p:sp>
        <p:nvSpPr>
          <p:cNvPr id="2" name="Title Placeholder 1"/>
          <p:cNvSpPr>
            <a:spLocks noGrp="1"/>
          </p:cNvSpPr>
          <p:nvPr>
            <p:ph type="title"/>
          </p:nvPr>
        </p:nvSpPr>
        <p:spPr>
          <a:xfrm>
            <a:off x="424070" y="1728083"/>
            <a:ext cx="5820356" cy="2311180"/>
          </a:xfrm>
          <a:prstGeom prst="rect">
            <a:avLst/>
          </a:prstGeom>
        </p:spPr>
        <p:txBody>
          <a:bodyPr vert="horz" lIns="91440" tIns="45720" rIns="91440" bIns="45720" rtlCol="0" anchor="b" anchorCtr="0">
            <a:noAutofit/>
          </a:bodyPr>
          <a:lstStyle/>
          <a:p>
            <a:r>
              <a:rPr lang="en-US"/>
              <a:t>Lorem ipsum dolor sit </a:t>
            </a:r>
            <a:r>
              <a:rPr lang="en-US" err="1"/>
              <a:t>amet</a:t>
            </a:r>
            <a:r>
              <a:rPr lang="en-US"/>
              <a:t>.</a:t>
            </a:r>
          </a:p>
        </p:txBody>
      </p:sp>
      <p:sp>
        <p:nvSpPr>
          <p:cNvPr id="3" name="Text Placeholder 2"/>
          <p:cNvSpPr>
            <a:spLocks noGrp="1"/>
          </p:cNvSpPr>
          <p:nvPr>
            <p:ph type="body" idx="1"/>
          </p:nvPr>
        </p:nvSpPr>
        <p:spPr>
          <a:xfrm>
            <a:off x="424070" y="4283101"/>
            <a:ext cx="5820356" cy="1569057"/>
          </a:xfrm>
          <a:prstGeom prst="rect">
            <a:avLst/>
          </a:prstGeom>
        </p:spPr>
        <p:txBody>
          <a:bodyPr vert="horz" lIns="91440" tIns="45720" rIns="91440" bIns="45720" rtlCol="0">
            <a:noAutofit/>
          </a:bodyPr>
          <a:lstStyle/>
          <a:p>
            <a:pPr lvl="0"/>
            <a:r>
              <a:rPr lang="en-US" err="1"/>
              <a:t>Mauris</a:t>
            </a:r>
            <a:r>
              <a:rPr lang="en-US"/>
              <a:t> </a:t>
            </a:r>
            <a:r>
              <a:rPr lang="en-US" err="1"/>
              <a:t>consectetur</a:t>
            </a:r>
            <a:r>
              <a:rPr lang="en-US"/>
              <a:t> </a:t>
            </a:r>
            <a:r>
              <a:rPr lang="en-US" err="1"/>
              <a:t>sapien</a:t>
            </a:r>
            <a:endParaRPr lang="en-US"/>
          </a:p>
        </p:txBody>
      </p:sp>
      <p:pic>
        <p:nvPicPr>
          <p:cNvPr id="14" name="Picture 13">
            <a:extLst>
              <a:ext uri="{FF2B5EF4-FFF2-40B4-BE49-F238E27FC236}">
                <a16:creationId xmlns:a16="http://schemas.microsoft.com/office/drawing/2014/main" id="{0B5AF752-D7C4-9F40-BF98-A9804016F262}"/>
              </a:ext>
            </a:extLst>
          </p:cNvPr>
          <p:cNvPicPr>
            <a:picLocks noChangeAspect="1"/>
          </p:cNvPicPr>
          <p:nvPr/>
        </p:nvPicPr>
        <p:blipFill>
          <a:blip r:embed="rId22"/>
          <a:stretch>
            <a:fillRect/>
          </a:stretch>
        </p:blipFill>
        <p:spPr>
          <a:xfrm>
            <a:off x="168696" y="6520042"/>
            <a:ext cx="1863304" cy="274320"/>
          </a:xfrm>
          <a:prstGeom prst="rect">
            <a:avLst/>
          </a:prstGeom>
        </p:spPr>
      </p:pic>
      <p:pic>
        <p:nvPicPr>
          <p:cNvPr id="16" name="Picture 15">
            <a:extLst>
              <a:ext uri="{FF2B5EF4-FFF2-40B4-BE49-F238E27FC236}">
                <a16:creationId xmlns:a16="http://schemas.microsoft.com/office/drawing/2014/main" id="{3FD91D72-BC7C-8940-960D-80C574B73573}"/>
              </a:ext>
            </a:extLst>
          </p:cNvPr>
          <p:cNvPicPr>
            <a:picLocks noChangeAspect="1"/>
          </p:cNvPicPr>
          <p:nvPr/>
        </p:nvPicPr>
        <p:blipFill>
          <a:blip r:embed="rId23"/>
          <a:stretch>
            <a:fillRect/>
          </a:stretch>
        </p:blipFill>
        <p:spPr>
          <a:xfrm>
            <a:off x="10153954" y="6508404"/>
            <a:ext cx="1863305" cy="274320"/>
          </a:xfrm>
          <a:prstGeom prst="rect">
            <a:avLst/>
          </a:prstGeom>
        </p:spPr>
      </p:pic>
    </p:spTree>
    <p:extLst>
      <p:ext uri="{BB962C8B-B14F-4D97-AF65-F5344CB8AC3E}">
        <p14:creationId xmlns:p14="http://schemas.microsoft.com/office/powerpoint/2010/main" val="1401758164"/>
      </p:ext>
    </p:extLst>
  </p:cSld>
  <p:clrMap bg1="lt1" tx1="dk1" bg2="lt2" tx2="dk2" accent1="accent1" accent2="accent2" accent3="accent3" accent4="accent4" accent5="accent5" accent6="accent6" hlink="hlink" folHlink="folHlink"/>
  <p:sldLayoutIdLst>
    <p:sldLayoutId id="2147483879" r:id="rId1"/>
    <p:sldLayoutId id="2147483880" r:id="rId2"/>
    <p:sldLayoutId id="2147483881" r:id="rId3"/>
    <p:sldLayoutId id="2147483882" r:id="rId4"/>
    <p:sldLayoutId id="2147483883" r:id="rId5"/>
    <p:sldLayoutId id="2147483884" r:id="rId6"/>
    <p:sldLayoutId id="2147483885" r:id="rId7"/>
    <p:sldLayoutId id="2147483886" r:id="rId8"/>
    <p:sldLayoutId id="2147483887" r:id="rId9"/>
    <p:sldLayoutId id="2147483888" r:id="rId10"/>
    <p:sldLayoutId id="2147483889" r:id="rId11"/>
    <p:sldLayoutId id="2147483890" r:id="rId12"/>
    <p:sldLayoutId id="2147483891" r:id="rId13"/>
    <p:sldLayoutId id="2147483892" r:id="rId14"/>
    <p:sldLayoutId id="2147483893" r:id="rId15"/>
    <p:sldLayoutId id="2147483894" r:id="rId16"/>
    <p:sldLayoutId id="2147483895" r:id="rId17"/>
    <p:sldLayoutId id="2147483896" r:id="rId18"/>
    <p:sldLayoutId id="2147483901" r:id="rId19"/>
  </p:sldLayoutIdLst>
  <p:txStyles>
    <p:titleStyle>
      <a:lvl1pPr algn="l" defTabSz="685166" rtl="0" eaLnBrk="1" latinLnBrk="0" hangingPunct="1">
        <a:lnSpc>
          <a:spcPct val="100000"/>
        </a:lnSpc>
        <a:spcBef>
          <a:spcPct val="0"/>
        </a:spcBef>
        <a:buNone/>
        <a:defRPr sz="4300" b="1" kern="1200">
          <a:solidFill>
            <a:schemeClr val="tx1"/>
          </a:solidFill>
          <a:latin typeface="Arial" charset="0"/>
          <a:ea typeface="Arial" charset="0"/>
          <a:cs typeface="Arial" charset="0"/>
        </a:defRPr>
      </a:lvl1pPr>
    </p:titleStyle>
    <p:bodyStyle>
      <a:lvl1pPr marL="119063" indent="-119063" algn="l" defTabSz="685166" rtl="0" eaLnBrk="1" latinLnBrk="0" hangingPunct="1">
        <a:lnSpc>
          <a:spcPct val="90000"/>
        </a:lnSpc>
        <a:spcBef>
          <a:spcPts val="749"/>
        </a:spcBef>
        <a:buClrTx/>
        <a:buSzPct val="100000"/>
        <a:buFont typeface="Arial" charset="0"/>
        <a:buChar char="•"/>
        <a:tabLst/>
        <a:defRPr sz="1600" b="0" kern="1200">
          <a:solidFill>
            <a:schemeClr val="tx1"/>
          </a:solidFill>
          <a:latin typeface="Arial" charset="0"/>
          <a:ea typeface="Arial" charset="0"/>
          <a:cs typeface="Arial" charset="0"/>
        </a:defRPr>
      </a:lvl1pPr>
      <a:lvl2pPr marL="285486" indent="-14274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2pPr>
      <a:lvl3pPr marL="428228" indent="-11102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3pPr>
      <a:lvl4pPr marL="602692" indent="-10309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4pPr>
      <a:lvl5pPr marL="785086" indent="-11102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5pPr>
      <a:lvl6pPr marL="1884206"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6pPr>
      <a:lvl7pPr marL="2226788"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7pPr>
      <a:lvl8pPr marL="2569371"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8pPr>
      <a:lvl9pPr marL="2911954"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9pPr>
    </p:bodyStyle>
    <p:otherStyle>
      <a:defPPr>
        <a:defRPr lang="en-US"/>
      </a:defPPr>
      <a:lvl1pPr marL="0" algn="l" defTabSz="685166" rtl="0" eaLnBrk="1" latinLnBrk="0" hangingPunct="1">
        <a:defRPr sz="1349" kern="1200">
          <a:solidFill>
            <a:schemeClr val="tx1"/>
          </a:solidFill>
          <a:latin typeface="+mn-lt"/>
          <a:ea typeface="+mn-ea"/>
          <a:cs typeface="+mn-cs"/>
        </a:defRPr>
      </a:lvl1pPr>
      <a:lvl2pPr marL="342583" algn="l" defTabSz="685166" rtl="0" eaLnBrk="1" latinLnBrk="0" hangingPunct="1">
        <a:defRPr sz="1349" kern="1200">
          <a:solidFill>
            <a:schemeClr val="tx1"/>
          </a:solidFill>
          <a:latin typeface="+mn-lt"/>
          <a:ea typeface="+mn-ea"/>
          <a:cs typeface="+mn-cs"/>
        </a:defRPr>
      </a:lvl2pPr>
      <a:lvl3pPr marL="685166" algn="l" defTabSz="685166" rtl="0" eaLnBrk="1" latinLnBrk="0" hangingPunct="1">
        <a:defRPr sz="1349" kern="1200">
          <a:solidFill>
            <a:schemeClr val="tx1"/>
          </a:solidFill>
          <a:latin typeface="+mn-lt"/>
          <a:ea typeface="+mn-ea"/>
          <a:cs typeface="+mn-cs"/>
        </a:defRPr>
      </a:lvl3pPr>
      <a:lvl4pPr marL="1027748" algn="l" defTabSz="685166" rtl="0" eaLnBrk="1" latinLnBrk="0" hangingPunct="1">
        <a:defRPr sz="1349" kern="1200">
          <a:solidFill>
            <a:schemeClr val="tx1"/>
          </a:solidFill>
          <a:latin typeface="+mn-lt"/>
          <a:ea typeface="+mn-ea"/>
          <a:cs typeface="+mn-cs"/>
        </a:defRPr>
      </a:lvl4pPr>
      <a:lvl5pPr marL="1370331" algn="l" defTabSz="685166" rtl="0" eaLnBrk="1" latinLnBrk="0" hangingPunct="1">
        <a:defRPr sz="1349" kern="1200">
          <a:solidFill>
            <a:schemeClr val="tx1"/>
          </a:solidFill>
          <a:latin typeface="+mn-lt"/>
          <a:ea typeface="+mn-ea"/>
          <a:cs typeface="+mn-cs"/>
        </a:defRPr>
      </a:lvl5pPr>
      <a:lvl6pPr marL="1712914" algn="l" defTabSz="685166" rtl="0" eaLnBrk="1" latinLnBrk="0" hangingPunct="1">
        <a:defRPr sz="1349" kern="1200">
          <a:solidFill>
            <a:schemeClr val="tx1"/>
          </a:solidFill>
          <a:latin typeface="+mn-lt"/>
          <a:ea typeface="+mn-ea"/>
          <a:cs typeface="+mn-cs"/>
        </a:defRPr>
      </a:lvl6pPr>
      <a:lvl7pPr marL="2055497" algn="l" defTabSz="685166" rtl="0" eaLnBrk="1" latinLnBrk="0" hangingPunct="1">
        <a:defRPr sz="1349" kern="1200">
          <a:solidFill>
            <a:schemeClr val="tx1"/>
          </a:solidFill>
          <a:latin typeface="+mn-lt"/>
          <a:ea typeface="+mn-ea"/>
          <a:cs typeface="+mn-cs"/>
        </a:defRPr>
      </a:lvl7pPr>
      <a:lvl8pPr marL="2398080" algn="l" defTabSz="685166" rtl="0" eaLnBrk="1" latinLnBrk="0" hangingPunct="1">
        <a:defRPr sz="1349" kern="1200">
          <a:solidFill>
            <a:schemeClr val="tx1"/>
          </a:solidFill>
          <a:latin typeface="+mn-lt"/>
          <a:ea typeface="+mn-ea"/>
          <a:cs typeface="+mn-cs"/>
        </a:defRPr>
      </a:lvl8pPr>
      <a:lvl9pPr marL="2740663" algn="l" defTabSz="685166" rtl="0" eaLnBrk="1" latinLnBrk="0" hangingPunct="1">
        <a:defRPr sz="134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0.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1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5.xml"/><Relationship Id="rId1" Type="http://schemas.openxmlformats.org/officeDocument/2006/relationships/slideLayout" Target="../slideLayouts/slideLayout1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15.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8" Type="http://schemas.openxmlformats.org/officeDocument/2006/relationships/diagramLayout" Target="../diagrams/layout7.xml"/><Relationship Id="rId3" Type="http://schemas.openxmlformats.org/officeDocument/2006/relationships/diagramLayout" Target="../diagrams/layout6.xml"/><Relationship Id="rId7" Type="http://schemas.openxmlformats.org/officeDocument/2006/relationships/diagramData" Target="../diagrams/data7.xml"/><Relationship Id="rId2" Type="http://schemas.openxmlformats.org/officeDocument/2006/relationships/diagramData" Target="../diagrams/data6.xml"/><Relationship Id="rId1" Type="http://schemas.openxmlformats.org/officeDocument/2006/relationships/slideLayout" Target="../slideLayouts/slideLayout21.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jpeg"/><Relationship Id="rId7" Type="http://schemas.openxmlformats.org/officeDocument/2006/relationships/image" Target="../media/image23.png"/><Relationship Id="rId12"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37.xml"/><Relationship Id="rId6" Type="http://schemas.openxmlformats.org/officeDocument/2006/relationships/image" Target="../media/image22.png"/><Relationship Id="rId11" Type="http://schemas.openxmlformats.org/officeDocument/2006/relationships/image" Target="../media/image27.gif"/><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5.xml"/><Relationship Id="rId1" Type="http://schemas.openxmlformats.org/officeDocument/2006/relationships/slideLayout" Target="../slideLayouts/slideLayout20.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2FDBC-6CA9-4060-9889-6BD07F977BD6}"/>
              </a:ext>
            </a:extLst>
          </p:cNvPr>
          <p:cNvSpPr>
            <a:spLocks noGrp="1"/>
          </p:cNvSpPr>
          <p:nvPr>
            <p:ph type="ctrTitle"/>
          </p:nvPr>
        </p:nvSpPr>
        <p:spPr>
          <a:xfrm>
            <a:off x="878128" y="2536723"/>
            <a:ext cx="10478130" cy="1404982"/>
          </a:xfrm>
        </p:spPr>
        <p:txBody>
          <a:bodyPr anchor="t">
            <a:noAutofit/>
          </a:bodyPr>
          <a:lstStyle/>
          <a:p>
            <a:pPr algn="l"/>
            <a:r>
              <a:rPr lang="en-US" sz="4800"/>
              <a:t>Polarion Implementation Project</a:t>
            </a:r>
          </a:p>
        </p:txBody>
      </p:sp>
      <p:sp>
        <p:nvSpPr>
          <p:cNvPr id="3" name="Subtitle 2">
            <a:extLst>
              <a:ext uri="{FF2B5EF4-FFF2-40B4-BE49-F238E27FC236}">
                <a16:creationId xmlns:a16="http://schemas.microsoft.com/office/drawing/2014/main" id="{B70696AD-5A1E-4DB1-B9C6-3DE6E5FE142E}"/>
              </a:ext>
            </a:extLst>
          </p:cNvPr>
          <p:cNvSpPr>
            <a:spLocks noGrp="1"/>
          </p:cNvSpPr>
          <p:nvPr>
            <p:ph type="subTitle" idx="1"/>
          </p:nvPr>
        </p:nvSpPr>
        <p:spPr>
          <a:xfrm>
            <a:off x="878128" y="3942330"/>
            <a:ext cx="8098724" cy="1655761"/>
          </a:xfrm>
        </p:spPr>
        <p:txBody>
          <a:bodyPr>
            <a:normAutofit lnSpcReduction="10000"/>
          </a:bodyPr>
          <a:lstStyle/>
          <a:p>
            <a:pPr algn="l"/>
            <a:r>
              <a:rPr lang="en-US" sz="3500"/>
              <a:t>Risk Management Module</a:t>
            </a:r>
          </a:p>
          <a:p>
            <a:pPr algn="l"/>
            <a:r>
              <a:rPr lang="en-US" sz="3500"/>
              <a:t>Consumer Eye Health</a:t>
            </a:r>
          </a:p>
          <a:p>
            <a:pPr algn="l"/>
            <a:r>
              <a:rPr lang="en-US" sz="3500"/>
              <a:t>September 2022</a:t>
            </a:r>
          </a:p>
        </p:txBody>
      </p:sp>
    </p:spTree>
    <p:extLst>
      <p:ext uri="{BB962C8B-B14F-4D97-AF65-F5344CB8AC3E}">
        <p14:creationId xmlns:p14="http://schemas.microsoft.com/office/powerpoint/2010/main" val="708980981"/>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73EC4ED2-53A2-447E-874D-D3EDB0B674BB}"/>
              </a:ext>
            </a:extLst>
          </p:cNvPr>
          <p:cNvSpPr>
            <a:spLocks noGrp="1"/>
          </p:cNvSpPr>
          <p:nvPr>
            <p:ph type="body" sz="quarter" idx="14"/>
          </p:nvPr>
        </p:nvSpPr>
        <p:spPr>
          <a:xfrm>
            <a:off x="287072" y="233909"/>
            <a:ext cx="11617855" cy="752211"/>
          </a:xfrm>
        </p:spPr>
        <p:txBody>
          <a:bodyPr/>
          <a:lstStyle/>
          <a:p>
            <a:pPr algn="l"/>
            <a:r>
              <a:rPr lang="en-US"/>
              <a:t>Polarion System Architecture</a:t>
            </a:r>
          </a:p>
        </p:txBody>
      </p:sp>
      <p:graphicFrame>
        <p:nvGraphicFramePr>
          <p:cNvPr id="9" name="Diagram 8">
            <a:extLst>
              <a:ext uri="{FF2B5EF4-FFF2-40B4-BE49-F238E27FC236}">
                <a16:creationId xmlns:a16="http://schemas.microsoft.com/office/drawing/2014/main" id="{97333804-D4BA-46CB-8718-46DA52CAC730}"/>
              </a:ext>
            </a:extLst>
          </p:cNvPr>
          <p:cNvGraphicFramePr/>
          <p:nvPr>
            <p:extLst>
              <p:ext uri="{D42A27DB-BD31-4B8C-83A1-F6EECF244321}">
                <p14:modId xmlns:p14="http://schemas.microsoft.com/office/powerpoint/2010/main" val="3102724111"/>
              </p:ext>
            </p:extLst>
          </p:nvPr>
        </p:nvGraphicFramePr>
        <p:xfrm>
          <a:off x="3317775" y="596118"/>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1" name="Straight Connector 10">
            <a:extLst>
              <a:ext uri="{FF2B5EF4-FFF2-40B4-BE49-F238E27FC236}">
                <a16:creationId xmlns:a16="http://schemas.microsoft.com/office/drawing/2014/main" id="{792F7905-E517-4C5A-8D4A-DA17296F6B0B}"/>
              </a:ext>
            </a:extLst>
          </p:cNvPr>
          <p:cNvCxnSpPr>
            <a:cxnSpLocks/>
          </p:cNvCxnSpPr>
          <p:nvPr/>
        </p:nvCxnSpPr>
        <p:spPr>
          <a:xfrm>
            <a:off x="457200" y="2263775"/>
            <a:ext cx="10972800" cy="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B0E952D-0139-477C-A46B-5BF2A2EFF0FB}"/>
              </a:ext>
            </a:extLst>
          </p:cNvPr>
          <p:cNvSpPr txBox="1"/>
          <p:nvPr/>
        </p:nvSpPr>
        <p:spPr>
          <a:xfrm>
            <a:off x="552450" y="1420081"/>
            <a:ext cx="2857500" cy="830997"/>
          </a:xfrm>
          <a:prstGeom prst="rect">
            <a:avLst/>
          </a:prstGeom>
          <a:noFill/>
        </p:spPr>
        <p:txBody>
          <a:bodyPr wrap="square" rtlCol="0">
            <a:spAutoFit/>
          </a:bodyPr>
          <a:lstStyle/>
          <a:p>
            <a:r>
              <a:rPr lang="en-US" sz="1600" b="1"/>
              <a:t>Configuration</a:t>
            </a:r>
          </a:p>
          <a:p>
            <a:r>
              <a:rPr lang="en-US" sz="1600"/>
              <a:t>Maintained by Polarion Project team</a:t>
            </a:r>
          </a:p>
        </p:txBody>
      </p:sp>
      <p:sp>
        <p:nvSpPr>
          <p:cNvPr id="15" name="TextBox 14">
            <a:extLst>
              <a:ext uri="{FF2B5EF4-FFF2-40B4-BE49-F238E27FC236}">
                <a16:creationId xmlns:a16="http://schemas.microsoft.com/office/drawing/2014/main" id="{210A6864-BB34-4E92-85A5-CD135197106B}"/>
              </a:ext>
            </a:extLst>
          </p:cNvPr>
          <p:cNvSpPr txBox="1"/>
          <p:nvPr/>
        </p:nvSpPr>
        <p:spPr>
          <a:xfrm>
            <a:off x="552450" y="2369920"/>
            <a:ext cx="2952750" cy="830997"/>
          </a:xfrm>
          <a:prstGeom prst="rect">
            <a:avLst/>
          </a:prstGeom>
          <a:noFill/>
        </p:spPr>
        <p:txBody>
          <a:bodyPr wrap="square" rtlCol="0">
            <a:spAutoFit/>
          </a:bodyPr>
          <a:lstStyle/>
          <a:p>
            <a:r>
              <a:rPr lang="en-US" sz="1600" b="1"/>
              <a:t>Master List Polarion Project</a:t>
            </a:r>
          </a:p>
          <a:p>
            <a:r>
              <a:rPr lang="en-US" sz="1600"/>
              <a:t>Maintained by VISION Project admin and Quality group</a:t>
            </a:r>
          </a:p>
        </p:txBody>
      </p:sp>
      <p:cxnSp>
        <p:nvCxnSpPr>
          <p:cNvPr id="16" name="Straight Connector 15">
            <a:extLst>
              <a:ext uri="{FF2B5EF4-FFF2-40B4-BE49-F238E27FC236}">
                <a16:creationId xmlns:a16="http://schemas.microsoft.com/office/drawing/2014/main" id="{05C3BFB5-0A25-4CD8-86C1-C18CA25E58C1}"/>
              </a:ext>
            </a:extLst>
          </p:cNvPr>
          <p:cNvCxnSpPr>
            <a:cxnSpLocks/>
          </p:cNvCxnSpPr>
          <p:nvPr/>
        </p:nvCxnSpPr>
        <p:spPr>
          <a:xfrm>
            <a:off x="457200" y="3314401"/>
            <a:ext cx="10972800" cy="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3E348B7-D9BF-4EE8-8910-1085AE403D4D}"/>
              </a:ext>
            </a:extLst>
          </p:cNvPr>
          <p:cNvSpPr txBox="1"/>
          <p:nvPr/>
        </p:nvSpPr>
        <p:spPr>
          <a:xfrm>
            <a:off x="552450" y="3766522"/>
            <a:ext cx="2857500" cy="923330"/>
          </a:xfrm>
          <a:prstGeom prst="rect">
            <a:avLst/>
          </a:prstGeom>
          <a:noFill/>
        </p:spPr>
        <p:txBody>
          <a:bodyPr wrap="square" rtlCol="0">
            <a:spAutoFit/>
          </a:bodyPr>
          <a:lstStyle/>
          <a:p>
            <a:r>
              <a:rPr lang="en-US" b="1"/>
              <a:t>NPD projects</a:t>
            </a:r>
          </a:p>
          <a:p>
            <a:r>
              <a:rPr lang="en-US"/>
              <a:t>Maintained by Vision Project teams</a:t>
            </a:r>
          </a:p>
        </p:txBody>
      </p:sp>
      <p:sp>
        <p:nvSpPr>
          <p:cNvPr id="2" name="TextBox 1">
            <a:extLst>
              <a:ext uri="{FF2B5EF4-FFF2-40B4-BE49-F238E27FC236}">
                <a16:creationId xmlns:a16="http://schemas.microsoft.com/office/drawing/2014/main" id="{5D955478-B7CD-43E8-B6E2-A1D1DEE973E7}"/>
              </a:ext>
            </a:extLst>
          </p:cNvPr>
          <p:cNvSpPr txBox="1"/>
          <p:nvPr/>
        </p:nvSpPr>
        <p:spPr>
          <a:xfrm>
            <a:off x="6705600" y="6008436"/>
            <a:ext cx="4921250" cy="307777"/>
          </a:xfrm>
          <a:prstGeom prst="rect">
            <a:avLst/>
          </a:prstGeom>
          <a:noFill/>
        </p:spPr>
        <p:txBody>
          <a:bodyPr wrap="square" rtlCol="0">
            <a:spAutoFit/>
          </a:bodyPr>
          <a:lstStyle/>
          <a:p>
            <a:r>
              <a:rPr lang="en-US" sz="1400" i="1"/>
              <a:t>*Temporary project names assigned in Development server. </a:t>
            </a:r>
          </a:p>
        </p:txBody>
      </p:sp>
      <p:sp>
        <p:nvSpPr>
          <p:cNvPr id="14" name="Arrow: Right 13">
            <a:extLst>
              <a:ext uri="{FF2B5EF4-FFF2-40B4-BE49-F238E27FC236}">
                <a16:creationId xmlns:a16="http://schemas.microsoft.com/office/drawing/2014/main" id="{A33C91B4-E1DF-46BC-9ED7-A19FC1B369DC}"/>
              </a:ext>
            </a:extLst>
          </p:cNvPr>
          <p:cNvSpPr/>
          <p:nvPr/>
        </p:nvSpPr>
        <p:spPr>
          <a:xfrm rot="13447626">
            <a:off x="8886825" y="3968033"/>
            <a:ext cx="279400" cy="1680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Tree>
    <p:extLst>
      <p:ext uri="{BB962C8B-B14F-4D97-AF65-F5344CB8AC3E}">
        <p14:creationId xmlns:p14="http://schemas.microsoft.com/office/powerpoint/2010/main" val="3252429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A43A198-A4CB-4C53-BE33-A6A1B1639F31}"/>
              </a:ext>
            </a:extLst>
          </p:cNvPr>
          <p:cNvSpPr>
            <a:spLocks noGrp="1"/>
          </p:cNvSpPr>
          <p:nvPr>
            <p:ph type="body" sz="quarter" idx="13"/>
          </p:nvPr>
        </p:nvSpPr>
        <p:spPr>
          <a:xfrm>
            <a:off x="338670" y="1093524"/>
            <a:ext cx="10830074" cy="589227"/>
          </a:xfrm>
        </p:spPr>
        <p:txBody>
          <a:bodyPr/>
          <a:lstStyle/>
          <a:p>
            <a:pPr algn="l"/>
            <a:r>
              <a:rPr lang="en-US" sz="2400"/>
              <a:t>What is Master JJVC CEH project?</a:t>
            </a:r>
          </a:p>
        </p:txBody>
      </p:sp>
      <p:sp>
        <p:nvSpPr>
          <p:cNvPr id="3" name="Text Placeholder 2">
            <a:extLst>
              <a:ext uri="{FF2B5EF4-FFF2-40B4-BE49-F238E27FC236}">
                <a16:creationId xmlns:a16="http://schemas.microsoft.com/office/drawing/2014/main" id="{98E17197-EF1C-414D-AD99-0954BC522DBB}"/>
              </a:ext>
            </a:extLst>
          </p:cNvPr>
          <p:cNvSpPr>
            <a:spLocks noGrp="1"/>
          </p:cNvSpPr>
          <p:nvPr>
            <p:ph type="body" sz="quarter" idx="14"/>
          </p:nvPr>
        </p:nvSpPr>
        <p:spPr/>
        <p:txBody>
          <a:bodyPr/>
          <a:lstStyle/>
          <a:p>
            <a:pPr algn="l"/>
            <a:r>
              <a:rPr lang="en-US"/>
              <a:t>Project Architecture</a:t>
            </a:r>
          </a:p>
        </p:txBody>
      </p:sp>
      <p:sp>
        <p:nvSpPr>
          <p:cNvPr id="4" name="TextBox 3">
            <a:extLst>
              <a:ext uri="{FF2B5EF4-FFF2-40B4-BE49-F238E27FC236}">
                <a16:creationId xmlns:a16="http://schemas.microsoft.com/office/drawing/2014/main" id="{189EC3A9-289D-439A-8080-59E7A2C12FEB}"/>
              </a:ext>
            </a:extLst>
          </p:cNvPr>
          <p:cNvSpPr txBox="1"/>
          <p:nvPr/>
        </p:nvSpPr>
        <p:spPr>
          <a:xfrm>
            <a:off x="414869" y="1573194"/>
            <a:ext cx="10753874" cy="2308324"/>
          </a:xfrm>
          <a:prstGeom prst="rect">
            <a:avLst/>
          </a:prstGeom>
          <a:noFill/>
        </p:spPr>
        <p:txBody>
          <a:bodyPr wrap="square" rtlCol="0">
            <a:spAutoFit/>
          </a:bodyPr>
          <a:lstStyle/>
          <a:p>
            <a:r>
              <a:rPr lang="en-US" sz="2400"/>
              <a:t>All data that are common across all CEH products are stored in Master JJVC CEH Project. </a:t>
            </a:r>
          </a:p>
          <a:p>
            <a:pPr marL="285750" indent="-285750">
              <a:buFont typeface="Wingdings" panose="05000000000000000000" pitchFamily="2" charset="2"/>
              <a:buChar char="Ø"/>
            </a:pPr>
            <a:r>
              <a:rPr lang="en-US" sz="2400">
                <a:sym typeface="Wingdings" panose="05000000000000000000" pitchFamily="2" charset="2"/>
              </a:rPr>
              <a:t>MHES table content</a:t>
            </a:r>
          </a:p>
          <a:p>
            <a:pPr marL="285750" indent="-285750">
              <a:buFont typeface="Wingdings" panose="05000000000000000000" pitchFamily="2" charset="2"/>
              <a:buChar char="Ø"/>
            </a:pPr>
            <a:r>
              <a:rPr lang="en-US" sz="2400">
                <a:sym typeface="Wingdings" panose="05000000000000000000" pitchFamily="2" charset="2"/>
              </a:rPr>
              <a:t>ISO Standards</a:t>
            </a:r>
          </a:p>
          <a:p>
            <a:pPr marL="285750" indent="-285750">
              <a:buFont typeface="Wingdings" panose="05000000000000000000" pitchFamily="2" charset="2"/>
              <a:buChar char="Ø"/>
            </a:pPr>
            <a:r>
              <a:rPr lang="en-US" sz="2400">
                <a:sym typeface="Wingdings" panose="05000000000000000000" pitchFamily="2" charset="2"/>
              </a:rPr>
              <a:t>Standard handbook data</a:t>
            </a:r>
          </a:p>
          <a:p>
            <a:endParaRPr lang="en-US" sz="2400"/>
          </a:p>
        </p:txBody>
      </p:sp>
      <p:sp>
        <p:nvSpPr>
          <p:cNvPr id="5" name="Text Placeholder 1">
            <a:extLst>
              <a:ext uri="{FF2B5EF4-FFF2-40B4-BE49-F238E27FC236}">
                <a16:creationId xmlns:a16="http://schemas.microsoft.com/office/drawing/2014/main" id="{7902771D-8EB1-4A41-AD43-82A9A73AD0BC}"/>
              </a:ext>
            </a:extLst>
          </p:cNvPr>
          <p:cNvSpPr txBox="1">
            <a:spLocks/>
          </p:cNvSpPr>
          <p:nvPr/>
        </p:nvSpPr>
        <p:spPr>
          <a:xfrm>
            <a:off x="346724" y="3587607"/>
            <a:ext cx="10822020" cy="589227"/>
          </a:xfrm>
          <a:prstGeom prst="rect">
            <a:avLst/>
          </a:prstGeom>
        </p:spPr>
        <p:txBody>
          <a:bodyPr vert="horz" lIns="91440" tIns="45720" rIns="91440" bIns="45720" rtlCol="0">
            <a:noAutofit/>
          </a:bodyPr>
          <a:lstStyle>
            <a:lvl1pPr marL="0" indent="0" algn="ctr" defTabSz="685166" rtl="0" eaLnBrk="1" latinLnBrk="0" hangingPunct="1">
              <a:lnSpc>
                <a:spcPct val="90000"/>
              </a:lnSpc>
              <a:spcBef>
                <a:spcPts val="749"/>
              </a:spcBef>
              <a:buClrTx/>
              <a:buSzPct val="100000"/>
              <a:buFont typeface="Arial" charset="0"/>
              <a:buNone/>
              <a:tabLst/>
              <a:defRPr sz="1999" b="1" i="0" kern="1200" cap="none" spc="0" baseline="0">
                <a:solidFill>
                  <a:schemeClr val="accent1"/>
                </a:solidFill>
                <a:latin typeface="Arial" charset="0"/>
                <a:ea typeface="Arial" charset="0"/>
                <a:cs typeface="Arial" charset="0"/>
              </a:defRPr>
            </a:lvl1pPr>
            <a:lvl2pPr marL="190319" indent="0" algn="l" defTabSz="685166" rtl="0" eaLnBrk="1" latinLnBrk="0" hangingPunct="1">
              <a:lnSpc>
                <a:spcPct val="90000"/>
              </a:lnSpc>
              <a:spcBef>
                <a:spcPts val="375"/>
              </a:spcBef>
              <a:buClr>
                <a:srgbClr val="89B7BD"/>
              </a:buClr>
              <a:buFont typeface="Arial" panose="020B0604020202020204" pitchFamily="34" charset="0"/>
              <a:buNone/>
              <a:tabLst/>
              <a:defRPr sz="1124" b="0" kern="1200">
                <a:solidFill>
                  <a:schemeClr val="accent4"/>
                </a:solidFill>
                <a:latin typeface="Arial" charset="0"/>
                <a:ea typeface="Arial" charset="0"/>
                <a:cs typeface="Arial" charset="0"/>
              </a:defRPr>
            </a:lvl2pPr>
            <a:lvl3pPr marL="422932" indent="0" algn="l" defTabSz="685166" rtl="0" eaLnBrk="1" latinLnBrk="0" hangingPunct="1">
              <a:lnSpc>
                <a:spcPct val="90000"/>
              </a:lnSpc>
              <a:spcBef>
                <a:spcPts val="375"/>
              </a:spcBef>
              <a:buClr>
                <a:srgbClr val="89B7BD"/>
              </a:buClr>
              <a:buFont typeface="Arial" panose="020B0604020202020204" pitchFamily="34" charset="0"/>
              <a:buNone/>
              <a:tabLst/>
              <a:defRPr sz="1124" b="0" kern="1200">
                <a:solidFill>
                  <a:schemeClr val="accent4"/>
                </a:solidFill>
                <a:latin typeface="Arial" charset="0"/>
                <a:ea typeface="Arial" charset="0"/>
                <a:cs typeface="Arial" charset="0"/>
              </a:defRPr>
            </a:lvl3pPr>
            <a:lvl4pPr marL="666118" indent="0" algn="l" defTabSz="685166" rtl="0" eaLnBrk="1" latinLnBrk="0" hangingPunct="1">
              <a:lnSpc>
                <a:spcPct val="90000"/>
              </a:lnSpc>
              <a:spcBef>
                <a:spcPts val="375"/>
              </a:spcBef>
              <a:buClr>
                <a:srgbClr val="89B7BD"/>
              </a:buClr>
              <a:buFont typeface="Arial" panose="020B0604020202020204" pitchFamily="34" charset="0"/>
              <a:buNone/>
              <a:tabLst/>
              <a:defRPr sz="1124" b="0" kern="1200">
                <a:solidFill>
                  <a:schemeClr val="accent4"/>
                </a:solidFill>
                <a:latin typeface="Arial" charset="0"/>
                <a:ea typeface="Arial" charset="0"/>
                <a:cs typeface="Arial" charset="0"/>
              </a:defRPr>
            </a:lvl4pPr>
            <a:lvl5pPr marL="898730" indent="0" algn="l" defTabSz="685166" rtl="0" eaLnBrk="1" latinLnBrk="0" hangingPunct="1">
              <a:lnSpc>
                <a:spcPct val="90000"/>
              </a:lnSpc>
              <a:spcBef>
                <a:spcPts val="375"/>
              </a:spcBef>
              <a:buClr>
                <a:srgbClr val="89B7BD"/>
              </a:buClr>
              <a:buFont typeface="Arial" panose="020B0604020202020204" pitchFamily="34" charset="0"/>
              <a:buNone/>
              <a:tabLst/>
              <a:defRPr sz="1124" b="0" kern="1200">
                <a:solidFill>
                  <a:schemeClr val="accent4"/>
                </a:solidFill>
                <a:latin typeface="Arial" charset="0"/>
                <a:ea typeface="Arial" charset="0"/>
                <a:cs typeface="Arial" charset="0"/>
              </a:defRPr>
            </a:lvl5pPr>
            <a:lvl6pPr marL="1884206"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6pPr>
            <a:lvl7pPr marL="2226788"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7pPr>
            <a:lvl8pPr marL="2569371"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8pPr>
            <a:lvl9pPr marL="2911954"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9pPr>
          </a:lstStyle>
          <a:p>
            <a:pPr algn="l"/>
            <a:r>
              <a:rPr lang="en-US" sz="2400"/>
              <a:t>How is Master JJVC CEH used?</a:t>
            </a:r>
          </a:p>
        </p:txBody>
      </p:sp>
      <p:sp>
        <p:nvSpPr>
          <p:cNvPr id="6" name="TextBox 5">
            <a:extLst>
              <a:ext uri="{FF2B5EF4-FFF2-40B4-BE49-F238E27FC236}">
                <a16:creationId xmlns:a16="http://schemas.microsoft.com/office/drawing/2014/main" id="{A077D2DA-78B7-44F3-BAE9-94C65545CD2E}"/>
              </a:ext>
            </a:extLst>
          </p:cNvPr>
          <p:cNvSpPr txBox="1"/>
          <p:nvPr/>
        </p:nvSpPr>
        <p:spPr>
          <a:xfrm>
            <a:off x="422923" y="3958417"/>
            <a:ext cx="10822020" cy="830997"/>
          </a:xfrm>
          <a:prstGeom prst="rect">
            <a:avLst/>
          </a:prstGeom>
          <a:noFill/>
        </p:spPr>
        <p:txBody>
          <a:bodyPr wrap="square" rtlCol="0">
            <a:spAutoFit/>
          </a:bodyPr>
          <a:lstStyle/>
          <a:p>
            <a:r>
              <a:rPr lang="en-US" sz="2400"/>
              <a:t>Project teams can refer the Master JJVC CEH project data (like MHES table) to create project specific deliverables (like </a:t>
            </a:r>
            <a:r>
              <a:rPr lang="en-US" sz="2400" err="1"/>
              <a:t>fmea</a:t>
            </a:r>
            <a:r>
              <a:rPr lang="en-US" sz="2400"/>
              <a:t>).</a:t>
            </a:r>
            <a:endParaRPr lang="en-US" sz="2400">
              <a:sym typeface="Wingdings" panose="05000000000000000000" pitchFamily="2" charset="2"/>
            </a:endParaRPr>
          </a:p>
        </p:txBody>
      </p:sp>
      <p:sp>
        <p:nvSpPr>
          <p:cNvPr id="7" name="Text Placeholder 1">
            <a:extLst>
              <a:ext uri="{FF2B5EF4-FFF2-40B4-BE49-F238E27FC236}">
                <a16:creationId xmlns:a16="http://schemas.microsoft.com/office/drawing/2014/main" id="{C5CF6158-9483-4592-B713-07CA686BD12F}"/>
              </a:ext>
            </a:extLst>
          </p:cNvPr>
          <p:cNvSpPr txBox="1">
            <a:spLocks/>
          </p:cNvSpPr>
          <p:nvPr/>
        </p:nvSpPr>
        <p:spPr>
          <a:xfrm>
            <a:off x="414869" y="4990192"/>
            <a:ext cx="10822020" cy="589227"/>
          </a:xfrm>
          <a:prstGeom prst="rect">
            <a:avLst/>
          </a:prstGeom>
        </p:spPr>
        <p:txBody>
          <a:bodyPr vert="horz" lIns="91440" tIns="45720" rIns="91440" bIns="45720" rtlCol="0">
            <a:noAutofit/>
          </a:bodyPr>
          <a:lstStyle>
            <a:lvl1pPr marL="0" indent="0" algn="ctr" defTabSz="685166" rtl="0" eaLnBrk="1" latinLnBrk="0" hangingPunct="1">
              <a:lnSpc>
                <a:spcPct val="90000"/>
              </a:lnSpc>
              <a:spcBef>
                <a:spcPts val="749"/>
              </a:spcBef>
              <a:buClrTx/>
              <a:buSzPct val="100000"/>
              <a:buFont typeface="Arial" charset="0"/>
              <a:buNone/>
              <a:tabLst/>
              <a:defRPr sz="1999" b="1" i="0" kern="1200" cap="none" spc="0" baseline="0">
                <a:solidFill>
                  <a:schemeClr val="accent1"/>
                </a:solidFill>
                <a:latin typeface="Arial" charset="0"/>
                <a:ea typeface="Arial" charset="0"/>
                <a:cs typeface="Arial" charset="0"/>
              </a:defRPr>
            </a:lvl1pPr>
            <a:lvl2pPr marL="190319" indent="0" algn="l" defTabSz="685166" rtl="0" eaLnBrk="1" latinLnBrk="0" hangingPunct="1">
              <a:lnSpc>
                <a:spcPct val="90000"/>
              </a:lnSpc>
              <a:spcBef>
                <a:spcPts val="375"/>
              </a:spcBef>
              <a:buClr>
                <a:srgbClr val="89B7BD"/>
              </a:buClr>
              <a:buFont typeface="Arial" panose="020B0604020202020204" pitchFamily="34" charset="0"/>
              <a:buNone/>
              <a:tabLst/>
              <a:defRPr sz="1124" b="0" kern="1200">
                <a:solidFill>
                  <a:schemeClr val="accent4"/>
                </a:solidFill>
                <a:latin typeface="Arial" charset="0"/>
                <a:ea typeface="Arial" charset="0"/>
                <a:cs typeface="Arial" charset="0"/>
              </a:defRPr>
            </a:lvl2pPr>
            <a:lvl3pPr marL="422932" indent="0" algn="l" defTabSz="685166" rtl="0" eaLnBrk="1" latinLnBrk="0" hangingPunct="1">
              <a:lnSpc>
                <a:spcPct val="90000"/>
              </a:lnSpc>
              <a:spcBef>
                <a:spcPts val="375"/>
              </a:spcBef>
              <a:buClr>
                <a:srgbClr val="89B7BD"/>
              </a:buClr>
              <a:buFont typeface="Arial" panose="020B0604020202020204" pitchFamily="34" charset="0"/>
              <a:buNone/>
              <a:tabLst/>
              <a:defRPr sz="1124" b="0" kern="1200">
                <a:solidFill>
                  <a:schemeClr val="accent4"/>
                </a:solidFill>
                <a:latin typeface="Arial" charset="0"/>
                <a:ea typeface="Arial" charset="0"/>
                <a:cs typeface="Arial" charset="0"/>
              </a:defRPr>
            </a:lvl3pPr>
            <a:lvl4pPr marL="666118" indent="0" algn="l" defTabSz="685166" rtl="0" eaLnBrk="1" latinLnBrk="0" hangingPunct="1">
              <a:lnSpc>
                <a:spcPct val="90000"/>
              </a:lnSpc>
              <a:spcBef>
                <a:spcPts val="375"/>
              </a:spcBef>
              <a:buClr>
                <a:srgbClr val="89B7BD"/>
              </a:buClr>
              <a:buFont typeface="Arial" panose="020B0604020202020204" pitchFamily="34" charset="0"/>
              <a:buNone/>
              <a:tabLst/>
              <a:defRPr sz="1124" b="0" kern="1200">
                <a:solidFill>
                  <a:schemeClr val="accent4"/>
                </a:solidFill>
                <a:latin typeface="Arial" charset="0"/>
                <a:ea typeface="Arial" charset="0"/>
                <a:cs typeface="Arial" charset="0"/>
              </a:defRPr>
            </a:lvl4pPr>
            <a:lvl5pPr marL="898730" indent="0" algn="l" defTabSz="685166" rtl="0" eaLnBrk="1" latinLnBrk="0" hangingPunct="1">
              <a:lnSpc>
                <a:spcPct val="90000"/>
              </a:lnSpc>
              <a:spcBef>
                <a:spcPts val="375"/>
              </a:spcBef>
              <a:buClr>
                <a:srgbClr val="89B7BD"/>
              </a:buClr>
              <a:buFont typeface="Arial" panose="020B0604020202020204" pitchFamily="34" charset="0"/>
              <a:buNone/>
              <a:tabLst/>
              <a:defRPr sz="1124" b="0" kern="1200">
                <a:solidFill>
                  <a:schemeClr val="accent4"/>
                </a:solidFill>
                <a:latin typeface="Arial" charset="0"/>
                <a:ea typeface="Arial" charset="0"/>
                <a:cs typeface="Arial" charset="0"/>
              </a:defRPr>
            </a:lvl5pPr>
            <a:lvl6pPr marL="1884206"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6pPr>
            <a:lvl7pPr marL="2226788"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7pPr>
            <a:lvl8pPr marL="2569371"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8pPr>
            <a:lvl9pPr marL="2911954"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9pPr>
          </a:lstStyle>
          <a:p>
            <a:pPr algn="l"/>
            <a:r>
              <a:rPr lang="en-US" sz="2400"/>
              <a:t>Why is Master JJVC CEH used?</a:t>
            </a:r>
          </a:p>
        </p:txBody>
      </p:sp>
      <p:sp>
        <p:nvSpPr>
          <p:cNvPr id="8" name="TextBox 7">
            <a:extLst>
              <a:ext uri="{FF2B5EF4-FFF2-40B4-BE49-F238E27FC236}">
                <a16:creationId xmlns:a16="http://schemas.microsoft.com/office/drawing/2014/main" id="{7CF63C41-834C-4953-8054-D98D8EDB68E0}"/>
              </a:ext>
            </a:extLst>
          </p:cNvPr>
          <p:cNvSpPr txBox="1"/>
          <p:nvPr/>
        </p:nvSpPr>
        <p:spPr>
          <a:xfrm>
            <a:off x="491067" y="5361002"/>
            <a:ext cx="10540455" cy="830997"/>
          </a:xfrm>
          <a:prstGeom prst="rect">
            <a:avLst/>
          </a:prstGeom>
          <a:noFill/>
        </p:spPr>
        <p:txBody>
          <a:bodyPr wrap="square" rtlCol="0">
            <a:spAutoFit/>
          </a:bodyPr>
          <a:lstStyle/>
          <a:p>
            <a:pPr marL="457200" indent="-457200">
              <a:buFontTx/>
              <a:buAutoNum type="arabicPeriod"/>
            </a:pPr>
            <a:r>
              <a:rPr lang="en-US" sz="2400"/>
              <a:t>Consistency</a:t>
            </a:r>
            <a:endParaRPr lang="en-US" sz="2400">
              <a:sym typeface="Wingdings" panose="05000000000000000000" pitchFamily="2" charset="2"/>
            </a:endParaRPr>
          </a:p>
          <a:p>
            <a:pPr marL="457200" indent="-457200">
              <a:buAutoNum type="arabicPeriod"/>
            </a:pPr>
            <a:r>
              <a:rPr lang="en-US" sz="2400"/>
              <a:t>Ease of use</a:t>
            </a:r>
          </a:p>
        </p:txBody>
      </p:sp>
    </p:spTree>
    <p:extLst>
      <p:ext uri="{BB962C8B-B14F-4D97-AF65-F5344CB8AC3E}">
        <p14:creationId xmlns:p14="http://schemas.microsoft.com/office/powerpoint/2010/main" val="3379934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C622B3F-6EB0-4743-8AD3-E06658A1C484}"/>
              </a:ext>
            </a:extLst>
          </p:cNvPr>
          <p:cNvSpPr>
            <a:spLocks noGrp="1"/>
          </p:cNvSpPr>
          <p:nvPr>
            <p:ph type="body" sz="quarter" idx="10"/>
          </p:nvPr>
        </p:nvSpPr>
        <p:spPr>
          <a:xfrm>
            <a:off x="424068" y="1600866"/>
            <a:ext cx="11451702" cy="2311180"/>
          </a:xfrm>
        </p:spPr>
        <p:txBody>
          <a:bodyPr/>
          <a:lstStyle/>
          <a:p>
            <a:r>
              <a:rPr lang="en-US"/>
              <a:t>Polarion Deliverables- Demo</a:t>
            </a:r>
          </a:p>
        </p:txBody>
      </p:sp>
    </p:spTree>
    <p:extLst>
      <p:ext uri="{BB962C8B-B14F-4D97-AF65-F5344CB8AC3E}">
        <p14:creationId xmlns:p14="http://schemas.microsoft.com/office/powerpoint/2010/main" val="2474119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E58F9-2A1E-4A48-80D0-5CB3DFFF8EDA}"/>
              </a:ext>
            </a:extLst>
          </p:cNvPr>
          <p:cNvSpPr>
            <a:spLocks noGrp="1"/>
          </p:cNvSpPr>
          <p:nvPr>
            <p:ph type="title"/>
          </p:nvPr>
        </p:nvSpPr>
        <p:spPr>
          <a:xfrm>
            <a:off x="459685" y="129148"/>
            <a:ext cx="11272630" cy="825500"/>
          </a:xfrm>
        </p:spPr>
        <p:txBody>
          <a:bodyPr/>
          <a:lstStyle/>
          <a:p>
            <a:r>
              <a:rPr lang="en-US" sz="4400"/>
              <a:t>User experience</a:t>
            </a:r>
            <a:endParaRPr lang="en-US"/>
          </a:p>
        </p:txBody>
      </p:sp>
      <p:pic>
        <p:nvPicPr>
          <p:cNvPr id="5" name="Picture 4">
            <a:extLst>
              <a:ext uri="{FF2B5EF4-FFF2-40B4-BE49-F238E27FC236}">
                <a16:creationId xmlns:a16="http://schemas.microsoft.com/office/drawing/2014/main" id="{AFC17636-425C-451F-98C9-40F10EC2DB58}"/>
              </a:ext>
            </a:extLst>
          </p:cNvPr>
          <p:cNvPicPr>
            <a:picLocks noChangeAspect="1"/>
          </p:cNvPicPr>
          <p:nvPr/>
        </p:nvPicPr>
        <p:blipFill>
          <a:blip r:embed="rId2"/>
          <a:stretch>
            <a:fillRect/>
          </a:stretch>
        </p:blipFill>
        <p:spPr>
          <a:xfrm>
            <a:off x="0" y="4306406"/>
            <a:ext cx="6740327" cy="2114844"/>
          </a:xfrm>
          <a:prstGeom prst="rect">
            <a:avLst/>
          </a:prstGeom>
          <a:ln>
            <a:solidFill>
              <a:schemeClr val="accent1"/>
            </a:solidFill>
          </a:ln>
        </p:spPr>
      </p:pic>
      <p:pic>
        <p:nvPicPr>
          <p:cNvPr id="7" name="Picture 6">
            <a:extLst>
              <a:ext uri="{FF2B5EF4-FFF2-40B4-BE49-F238E27FC236}">
                <a16:creationId xmlns:a16="http://schemas.microsoft.com/office/drawing/2014/main" id="{AB601070-9C3C-4B1B-94E4-326FAA7BB40F}"/>
              </a:ext>
            </a:extLst>
          </p:cNvPr>
          <p:cNvPicPr>
            <a:picLocks noChangeAspect="1"/>
          </p:cNvPicPr>
          <p:nvPr/>
        </p:nvPicPr>
        <p:blipFill rotWithShape="1">
          <a:blip r:embed="rId3"/>
          <a:srcRect r="56120"/>
          <a:stretch/>
        </p:blipFill>
        <p:spPr>
          <a:xfrm>
            <a:off x="6757033" y="313814"/>
            <a:ext cx="5437070" cy="6544186"/>
          </a:xfrm>
          <a:prstGeom prst="rect">
            <a:avLst/>
          </a:prstGeom>
          <a:ln>
            <a:solidFill>
              <a:schemeClr val="accent1"/>
            </a:solidFill>
          </a:ln>
        </p:spPr>
      </p:pic>
      <p:sp>
        <p:nvSpPr>
          <p:cNvPr id="11" name="TextBox 10">
            <a:extLst>
              <a:ext uri="{FF2B5EF4-FFF2-40B4-BE49-F238E27FC236}">
                <a16:creationId xmlns:a16="http://schemas.microsoft.com/office/drawing/2014/main" id="{D148863A-041F-412D-A88A-D1846C54FC36}"/>
              </a:ext>
            </a:extLst>
          </p:cNvPr>
          <p:cNvSpPr txBox="1"/>
          <p:nvPr/>
        </p:nvSpPr>
        <p:spPr>
          <a:xfrm>
            <a:off x="459685" y="925774"/>
            <a:ext cx="5886450" cy="1938992"/>
          </a:xfrm>
          <a:prstGeom prst="rect">
            <a:avLst/>
          </a:prstGeom>
          <a:noFill/>
        </p:spPr>
        <p:txBody>
          <a:bodyPr wrap="square" rtlCol="0">
            <a:spAutoFit/>
          </a:bodyPr>
          <a:lstStyle/>
          <a:p>
            <a:r>
              <a:rPr lang="en-US" sz="2400"/>
              <a:t>Objectives</a:t>
            </a:r>
          </a:p>
          <a:p>
            <a:pPr marL="285750" indent="-285750">
              <a:buFontTx/>
              <a:buChar char="-"/>
            </a:pPr>
            <a:r>
              <a:rPr lang="en-US" i="1"/>
              <a:t>User friendly.</a:t>
            </a:r>
          </a:p>
          <a:p>
            <a:pPr marL="285750" indent="-285750">
              <a:buFontTx/>
              <a:buChar char="-"/>
            </a:pPr>
            <a:r>
              <a:rPr lang="en-US" i="1"/>
              <a:t>Design per user actions.</a:t>
            </a:r>
          </a:p>
          <a:p>
            <a:pPr marL="285750" indent="-285750">
              <a:buFontTx/>
              <a:buChar char="-"/>
            </a:pPr>
            <a:endParaRPr lang="en-US"/>
          </a:p>
          <a:p>
            <a:r>
              <a:rPr lang="en-US" sz="2400"/>
              <a:t>Approach</a:t>
            </a:r>
          </a:p>
          <a:p>
            <a:r>
              <a:rPr lang="en-US"/>
              <a:t>Mimic the CEH processes and templates </a:t>
            </a:r>
            <a:r>
              <a:rPr lang="en-US" i="1"/>
              <a:t>as-is</a:t>
            </a:r>
            <a:r>
              <a:rPr lang="en-US"/>
              <a:t>.</a:t>
            </a:r>
          </a:p>
        </p:txBody>
      </p:sp>
      <p:sp>
        <p:nvSpPr>
          <p:cNvPr id="12" name="TextBox 11">
            <a:extLst>
              <a:ext uri="{FF2B5EF4-FFF2-40B4-BE49-F238E27FC236}">
                <a16:creationId xmlns:a16="http://schemas.microsoft.com/office/drawing/2014/main" id="{A34A57DA-3AB2-476A-AEBB-CFF5F72149C9}"/>
              </a:ext>
            </a:extLst>
          </p:cNvPr>
          <p:cNvSpPr txBox="1"/>
          <p:nvPr/>
        </p:nvSpPr>
        <p:spPr>
          <a:xfrm>
            <a:off x="7733609" y="-55518"/>
            <a:ext cx="3959857" cy="369332"/>
          </a:xfrm>
          <a:prstGeom prst="rect">
            <a:avLst/>
          </a:prstGeom>
          <a:noFill/>
        </p:spPr>
        <p:txBody>
          <a:bodyPr wrap="square" rtlCol="0">
            <a:spAutoFit/>
          </a:bodyPr>
          <a:lstStyle/>
          <a:p>
            <a:pPr algn="ctr"/>
            <a:r>
              <a:rPr lang="en-US" b="1"/>
              <a:t>Polarion Work Item Screenshot</a:t>
            </a:r>
          </a:p>
        </p:txBody>
      </p:sp>
      <p:sp>
        <p:nvSpPr>
          <p:cNvPr id="13" name="TextBox 12">
            <a:extLst>
              <a:ext uri="{FF2B5EF4-FFF2-40B4-BE49-F238E27FC236}">
                <a16:creationId xmlns:a16="http://schemas.microsoft.com/office/drawing/2014/main" id="{C83E6342-FD67-431C-A5C8-49D7A6677298}"/>
              </a:ext>
            </a:extLst>
          </p:cNvPr>
          <p:cNvSpPr txBox="1"/>
          <p:nvPr/>
        </p:nvSpPr>
        <p:spPr>
          <a:xfrm>
            <a:off x="1791971" y="3828018"/>
            <a:ext cx="3461910" cy="369332"/>
          </a:xfrm>
          <a:prstGeom prst="rect">
            <a:avLst/>
          </a:prstGeom>
          <a:noFill/>
        </p:spPr>
        <p:txBody>
          <a:bodyPr wrap="square" rtlCol="0">
            <a:spAutoFit/>
          </a:bodyPr>
          <a:lstStyle/>
          <a:p>
            <a:pPr algn="ctr"/>
            <a:r>
              <a:rPr lang="en-US" b="1"/>
              <a:t>VISION Template Screenshot</a:t>
            </a:r>
          </a:p>
        </p:txBody>
      </p:sp>
      <p:sp>
        <p:nvSpPr>
          <p:cNvPr id="9" name="TextBox 8">
            <a:extLst>
              <a:ext uri="{FF2B5EF4-FFF2-40B4-BE49-F238E27FC236}">
                <a16:creationId xmlns:a16="http://schemas.microsoft.com/office/drawing/2014/main" id="{0E8BEAA7-56D5-40AB-BB14-37A47262830F}"/>
              </a:ext>
            </a:extLst>
          </p:cNvPr>
          <p:cNvSpPr txBox="1"/>
          <p:nvPr/>
        </p:nvSpPr>
        <p:spPr>
          <a:xfrm>
            <a:off x="1527464" y="3534296"/>
            <a:ext cx="4161790" cy="369332"/>
          </a:xfrm>
          <a:prstGeom prst="rect">
            <a:avLst/>
          </a:prstGeom>
          <a:noFill/>
        </p:spPr>
        <p:txBody>
          <a:bodyPr wrap="square">
            <a:spAutoFit/>
          </a:bodyPr>
          <a:lstStyle/>
          <a:p>
            <a:r>
              <a:rPr lang="en-US" b="1" u="sng"/>
              <a:t>Example- VOC Work item definition</a:t>
            </a:r>
          </a:p>
        </p:txBody>
      </p:sp>
    </p:spTree>
    <p:extLst>
      <p:ext uri="{BB962C8B-B14F-4D97-AF65-F5344CB8AC3E}">
        <p14:creationId xmlns:p14="http://schemas.microsoft.com/office/powerpoint/2010/main" val="3773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3DA99-F324-47C5-AE9E-6DA228D3161E}"/>
              </a:ext>
            </a:extLst>
          </p:cNvPr>
          <p:cNvSpPr>
            <a:spLocks noGrp="1"/>
          </p:cNvSpPr>
          <p:nvPr>
            <p:ph type="title"/>
          </p:nvPr>
        </p:nvSpPr>
        <p:spPr>
          <a:xfrm>
            <a:off x="663171" y="158451"/>
            <a:ext cx="10865659" cy="841578"/>
          </a:xfrm>
        </p:spPr>
        <p:txBody>
          <a:bodyPr anchor="ctr">
            <a:normAutofit/>
          </a:bodyPr>
          <a:lstStyle/>
          <a:p>
            <a:r>
              <a:rPr lang="en-US"/>
              <a:t>Process definition</a:t>
            </a:r>
          </a:p>
        </p:txBody>
      </p:sp>
      <p:sp>
        <p:nvSpPr>
          <p:cNvPr id="4" name="Rectangle 3">
            <a:extLst>
              <a:ext uri="{FF2B5EF4-FFF2-40B4-BE49-F238E27FC236}">
                <a16:creationId xmlns:a16="http://schemas.microsoft.com/office/drawing/2014/main" id="{2EA8168F-A442-4366-9466-C757D92EF585}"/>
              </a:ext>
            </a:extLst>
          </p:cNvPr>
          <p:cNvSpPr/>
          <p:nvPr/>
        </p:nvSpPr>
        <p:spPr>
          <a:xfrm>
            <a:off x="8601042" y="917813"/>
            <a:ext cx="2878708" cy="841578"/>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Polarion generated outputs</a:t>
            </a:r>
          </a:p>
        </p:txBody>
      </p:sp>
      <p:sp>
        <p:nvSpPr>
          <p:cNvPr id="14" name="Rectangle 13">
            <a:extLst>
              <a:ext uri="{FF2B5EF4-FFF2-40B4-BE49-F238E27FC236}">
                <a16:creationId xmlns:a16="http://schemas.microsoft.com/office/drawing/2014/main" id="{82E0FC84-1339-402C-A32E-5D2C0D746A27}"/>
              </a:ext>
            </a:extLst>
          </p:cNvPr>
          <p:cNvSpPr/>
          <p:nvPr/>
        </p:nvSpPr>
        <p:spPr>
          <a:xfrm>
            <a:off x="2813276" y="944998"/>
            <a:ext cx="2878709" cy="841578"/>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User input</a:t>
            </a:r>
          </a:p>
        </p:txBody>
      </p:sp>
      <p:sp>
        <p:nvSpPr>
          <p:cNvPr id="13" name="Rectangle 12">
            <a:extLst>
              <a:ext uri="{FF2B5EF4-FFF2-40B4-BE49-F238E27FC236}">
                <a16:creationId xmlns:a16="http://schemas.microsoft.com/office/drawing/2014/main" id="{093BDA29-C858-4B7F-A9F0-E9FF630B3BD2}"/>
              </a:ext>
            </a:extLst>
          </p:cNvPr>
          <p:cNvSpPr/>
          <p:nvPr/>
        </p:nvSpPr>
        <p:spPr>
          <a:xfrm>
            <a:off x="2828450" y="3914787"/>
            <a:ext cx="2878709" cy="369332"/>
          </a:xfrm>
          <a:prstGeom prst="rect">
            <a:avLst/>
          </a:prstGeom>
          <a:ln>
            <a:solidFill>
              <a:schemeClr val="accent1"/>
            </a:solidFill>
          </a:ln>
        </p:spPr>
        <p:txBody>
          <a:bodyPr wrap="square">
            <a:spAutoFit/>
          </a:bodyPr>
          <a:lstStyle/>
          <a:p>
            <a:pPr lvl="0"/>
            <a:r>
              <a:rPr lang="en-US"/>
              <a:t>Graphical User Interface</a:t>
            </a:r>
          </a:p>
        </p:txBody>
      </p:sp>
      <p:sp>
        <p:nvSpPr>
          <p:cNvPr id="27" name="Rectangle 26">
            <a:extLst>
              <a:ext uri="{FF2B5EF4-FFF2-40B4-BE49-F238E27FC236}">
                <a16:creationId xmlns:a16="http://schemas.microsoft.com/office/drawing/2014/main" id="{4CB21FC2-B5A8-4416-BCC7-19CD8253B25E}"/>
              </a:ext>
            </a:extLst>
          </p:cNvPr>
          <p:cNvSpPr/>
          <p:nvPr/>
        </p:nvSpPr>
        <p:spPr>
          <a:xfrm>
            <a:off x="8898823" y="4493425"/>
            <a:ext cx="2321211" cy="646331"/>
          </a:xfrm>
          <a:prstGeom prst="rect">
            <a:avLst/>
          </a:prstGeom>
          <a:ln>
            <a:solidFill>
              <a:schemeClr val="accent1"/>
            </a:solidFill>
          </a:ln>
        </p:spPr>
        <p:txBody>
          <a:bodyPr wrap="square">
            <a:spAutoFit/>
          </a:bodyPr>
          <a:lstStyle/>
          <a:p>
            <a:pPr lvl="0"/>
            <a:r>
              <a:rPr lang="en-US" err="1"/>
              <a:t>LiveReport</a:t>
            </a:r>
            <a:r>
              <a:rPr lang="en-US"/>
              <a:t> or Report</a:t>
            </a:r>
          </a:p>
          <a:p>
            <a:pPr lvl="0"/>
            <a:r>
              <a:rPr lang="en-US"/>
              <a:t>exported as pdf</a:t>
            </a:r>
          </a:p>
        </p:txBody>
      </p:sp>
      <p:sp>
        <p:nvSpPr>
          <p:cNvPr id="17" name="Rectangle 16">
            <a:extLst>
              <a:ext uri="{FF2B5EF4-FFF2-40B4-BE49-F238E27FC236}">
                <a16:creationId xmlns:a16="http://schemas.microsoft.com/office/drawing/2014/main" id="{9C58CA63-2EE8-483F-9775-227ACBF8CE53}"/>
              </a:ext>
            </a:extLst>
          </p:cNvPr>
          <p:cNvSpPr/>
          <p:nvPr/>
        </p:nvSpPr>
        <p:spPr>
          <a:xfrm>
            <a:off x="2828450" y="4764287"/>
            <a:ext cx="2878709" cy="369332"/>
          </a:xfrm>
          <a:prstGeom prst="rect">
            <a:avLst/>
          </a:prstGeom>
          <a:ln>
            <a:solidFill>
              <a:schemeClr val="accent1"/>
            </a:solidFill>
          </a:ln>
        </p:spPr>
        <p:txBody>
          <a:bodyPr wrap="square">
            <a:spAutoFit/>
          </a:bodyPr>
          <a:lstStyle/>
          <a:p>
            <a:pPr lvl="0"/>
            <a:r>
              <a:rPr lang="en-US"/>
              <a:t>Direct bulk import </a:t>
            </a:r>
          </a:p>
        </p:txBody>
      </p:sp>
      <p:sp>
        <p:nvSpPr>
          <p:cNvPr id="3" name="TextBox 2">
            <a:extLst>
              <a:ext uri="{FF2B5EF4-FFF2-40B4-BE49-F238E27FC236}">
                <a16:creationId xmlns:a16="http://schemas.microsoft.com/office/drawing/2014/main" id="{4B4CC5D3-8331-4CA0-B219-85BF8D2836B7}"/>
              </a:ext>
            </a:extLst>
          </p:cNvPr>
          <p:cNvSpPr txBox="1"/>
          <p:nvPr/>
        </p:nvSpPr>
        <p:spPr>
          <a:xfrm>
            <a:off x="3935293" y="4339537"/>
            <a:ext cx="665019" cy="307777"/>
          </a:xfrm>
          <a:prstGeom prst="rect">
            <a:avLst/>
          </a:prstGeom>
          <a:noFill/>
        </p:spPr>
        <p:txBody>
          <a:bodyPr wrap="square" rtlCol="0">
            <a:spAutoFit/>
          </a:bodyPr>
          <a:lstStyle/>
          <a:p>
            <a:r>
              <a:rPr lang="en-US" sz="1400"/>
              <a:t>(or)</a:t>
            </a:r>
          </a:p>
        </p:txBody>
      </p:sp>
      <p:cxnSp>
        <p:nvCxnSpPr>
          <p:cNvPr id="7" name="Straight Connector 6">
            <a:extLst>
              <a:ext uri="{FF2B5EF4-FFF2-40B4-BE49-F238E27FC236}">
                <a16:creationId xmlns:a16="http://schemas.microsoft.com/office/drawing/2014/main" id="{E5B8EFEB-E46A-4572-9CC4-6C18A370FF37}"/>
              </a:ext>
            </a:extLst>
          </p:cNvPr>
          <p:cNvCxnSpPr>
            <a:cxnSpLocks/>
          </p:cNvCxnSpPr>
          <p:nvPr/>
        </p:nvCxnSpPr>
        <p:spPr>
          <a:xfrm>
            <a:off x="2076449" y="3659909"/>
            <a:ext cx="9572625" cy="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24011987-0AED-4C76-8BF2-6F8B5417476C}"/>
              </a:ext>
            </a:extLst>
          </p:cNvPr>
          <p:cNvSpPr/>
          <p:nvPr/>
        </p:nvSpPr>
        <p:spPr>
          <a:xfrm>
            <a:off x="2813276" y="2409530"/>
            <a:ext cx="2878709" cy="646331"/>
          </a:xfrm>
          <a:prstGeom prst="rect">
            <a:avLst/>
          </a:prstGeom>
          <a:ln>
            <a:solidFill>
              <a:schemeClr val="accent1"/>
            </a:solidFill>
          </a:ln>
        </p:spPr>
        <p:txBody>
          <a:bodyPr wrap="square">
            <a:spAutoFit/>
          </a:bodyPr>
          <a:lstStyle/>
          <a:p>
            <a:r>
              <a:rPr lang="en-US" i="1"/>
              <a:t>Codeless </a:t>
            </a:r>
            <a:r>
              <a:rPr lang="en-US" err="1"/>
              <a:t>LiveDoc</a:t>
            </a:r>
            <a:endParaRPr lang="en-US"/>
          </a:p>
          <a:p>
            <a:r>
              <a:rPr lang="en-US"/>
              <a:t>(Polarion word editor)</a:t>
            </a:r>
          </a:p>
        </p:txBody>
      </p:sp>
      <p:sp>
        <p:nvSpPr>
          <p:cNvPr id="25" name="Rectangle 24">
            <a:extLst>
              <a:ext uri="{FF2B5EF4-FFF2-40B4-BE49-F238E27FC236}">
                <a16:creationId xmlns:a16="http://schemas.microsoft.com/office/drawing/2014/main" id="{642BD868-72AD-45E8-872E-4D612E1C0141}"/>
              </a:ext>
            </a:extLst>
          </p:cNvPr>
          <p:cNvSpPr/>
          <p:nvPr/>
        </p:nvSpPr>
        <p:spPr>
          <a:xfrm>
            <a:off x="8783259" y="2543527"/>
            <a:ext cx="2490176" cy="646331"/>
          </a:xfrm>
          <a:prstGeom prst="rect">
            <a:avLst/>
          </a:prstGeom>
          <a:ln>
            <a:solidFill>
              <a:schemeClr val="accent1"/>
            </a:solidFill>
          </a:ln>
        </p:spPr>
        <p:txBody>
          <a:bodyPr wrap="square">
            <a:spAutoFit/>
          </a:bodyPr>
          <a:lstStyle/>
          <a:p>
            <a:pPr lvl="0"/>
            <a:r>
              <a:rPr lang="en-US" err="1"/>
              <a:t>LiveDoc</a:t>
            </a:r>
            <a:r>
              <a:rPr lang="en-US"/>
              <a:t> or Document exported as pdf</a:t>
            </a:r>
          </a:p>
        </p:txBody>
      </p:sp>
      <p:sp>
        <p:nvSpPr>
          <p:cNvPr id="11" name="TextBox 10">
            <a:extLst>
              <a:ext uri="{FF2B5EF4-FFF2-40B4-BE49-F238E27FC236}">
                <a16:creationId xmlns:a16="http://schemas.microsoft.com/office/drawing/2014/main" id="{A2817AC3-4A26-4298-986D-2BA90928A612}"/>
              </a:ext>
            </a:extLst>
          </p:cNvPr>
          <p:cNvSpPr txBox="1"/>
          <p:nvPr/>
        </p:nvSpPr>
        <p:spPr>
          <a:xfrm>
            <a:off x="441072" y="2523984"/>
            <a:ext cx="1902079" cy="369332"/>
          </a:xfrm>
          <a:prstGeom prst="rect">
            <a:avLst/>
          </a:prstGeom>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t>Banner page</a:t>
            </a:r>
          </a:p>
        </p:txBody>
      </p:sp>
      <p:sp>
        <p:nvSpPr>
          <p:cNvPr id="28" name="TextBox 27">
            <a:extLst>
              <a:ext uri="{FF2B5EF4-FFF2-40B4-BE49-F238E27FC236}">
                <a16:creationId xmlns:a16="http://schemas.microsoft.com/office/drawing/2014/main" id="{E5A16B78-1FC2-47DB-B996-46C24B1EE415}"/>
              </a:ext>
            </a:extLst>
          </p:cNvPr>
          <p:cNvSpPr txBox="1"/>
          <p:nvPr/>
        </p:nvSpPr>
        <p:spPr>
          <a:xfrm>
            <a:off x="441071" y="4647314"/>
            <a:ext cx="1902079" cy="640193"/>
          </a:xfrm>
          <a:prstGeom prst="rect">
            <a:avLst/>
          </a:prstGeom>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t>Data as attachment</a:t>
            </a:r>
          </a:p>
        </p:txBody>
      </p:sp>
      <p:sp>
        <p:nvSpPr>
          <p:cNvPr id="15" name="Rectangle: Rounded Corners 14">
            <a:extLst>
              <a:ext uri="{FF2B5EF4-FFF2-40B4-BE49-F238E27FC236}">
                <a16:creationId xmlns:a16="http://schemas.microsoft.com/office/drawing/2014/main" id="{DCD2D921-F094-4720-8B1B-195EEA22515B}"/>
              </a:ext>
            </a:extLst>
          </p:cNvPr>
          <p:cNvSpPr/>
          <p:nvPr/>
        </p:nvSpPr>
        <p:spPr>
          <a:xfrm>
            <a:off x="8601041" y="1914525"/>
            <a:ext cx="2878709" cy="4362450"/>
          </a:xfrm>
          <a:prstGeom prst="roundRect">
            <a:avLst>
              <a:gd name="adj" fmla="val 5417"/>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400" b="1">
                <a:solidFill>
                  <a:schemeClr val="tx1"/>
                </a:solidFill>
              </a:rPr>
              <a:t>DHF deliverable</a:t>
            </a:r>
          </a:p>
        </p:txBody>
      </p:sp>
      <p:sp>
        <p:nvSpPr>
          <p:cNvPr id="33" name="Arrow: Right 32">
            <a:extLst>
              <a:ext uri="{FF2B5EF4-FFF2-40B4-BE49-F238E27FC236}">
                <a16:creationId xmlns:a16="http://schemas.microsoft.com/office/drawing/2014/main" id="{38E680D1-D8BD-481D-857C-772110071C77}"/>
              </a:ext>
            </a:extLst>
          </p:cNvPr>
          <p:cNvSpPr/>
          <p:nvPr/>
        </p:nvSpPr>
        <p:spPr>
          <a:xfrm>
            <a:off x="6862762" y="1088263"/>
            <a:ext cx="685800" cy="500677"/>
          </a:xfrm>
          <a:prstGeom prst="rightArrow">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TextBox 18">
            <a:extLst>
              <a:ext uri="{FF2B5EF4-FFF2-40B4-BE49-F238E27FC236}">
                <a16:creationId xmlns:a16="http://schemas.microsoft.com/office/drawing/2014/main" id="{6C8D5860-B3C9-4608-A288-EA705F838BAD}"/>
              </a:ext>
            </a:extLst>
          </p:cNvPr>
          <p:cNvSpPr txBox="1"/>
          <p:nvPr/>
        </p:nvSpPr>
        <p:spPr>
          <a:xfrm>
            <a:off x="3935293" y="5231643"/>
            <a:ext cx="665019" cy="307777"/>
          </a:xfrm>
          <a:prstGeom prst="rect">
            <a:avLst/>
          </a:prstGeom>
          <a:noFill/>
        </p:spPr>
        <p:txBody>
          <a:bodyPr wrap="square" rtlCol="0">
            <a:spAutoFit/>
          </a:bodyPr>
          <a:lstStyle/>
          <a:p>
            <a:r>
              <a:rPr lang="en-US" sz="1400"/>
              <a:t>(or)</a:t>
            </a:r>
          </a:p>
        </p:txBody>
      </p:sp>
      <p:sp>
        <p:nvSpPr>
          <p:cNvPr id="20" name="Rectangle 19">
            <a:extLst>
              <a:ext uri="{FF2B5EF4-FFF2-40B4-BE49-F238E27FC236}">
                <a16:creationId xmlns:a16="http://schemas.microsoft.com/office/drawing/2014/main" id="{A50FD8CC-A828-4975-813F-250A0A03E07F}"/>
              </a:ext>
            </a:extLst>
          </p:cNvPr>
          <p:cNvSpPr/>
          <p:nvPr/>
        </p:nvSpPr>
        <p:spPr>
          <a:xfrm>
            <a:off x="2813276" y="5637444"/>
            <a:ext cx="2878709" cy="369332"/>
          </a:xfrm>
          <a:prstGeom prst="rect">
            <a:avLst/>
          </a:prstGeom>
          <a:ln>
            <a:solidFill>
              <a:schemeClr val="accent1"/>
            </a:solidFill>
          </a:ln>
        </p:spPr>
        <p:txBody>
          <a:bodyPr wrap="square">
            <a:spAutoFit/>
          </a:bodyPr>
          <a:lstStyle/>
          <a:p>
            <a:pPr lvl="0"/>
            <a:r>
              <a:rPr lang="en-US" err="1"/>
              <a:t>Codeful</a:t>
            </a:r>
            <a:r>
              <a:rPr lang="en-US"/>
              <a:t> report</a:t>
            </a:r>
          </a:p>
        </p:txBody>
      </p:sp>
    </p:spTree>
    <p:extLst>
      <p:ext uri="{BB962C8B-B14F-4D97-AF65-F5344CB8AC3E}">
        <p14:creationId xmlns:p14="http://schemas.microsoft.com/office/powerpoint/2010/main" val="16461845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6D332-47FB-4792-8CF1-08895911F41D}"/>
              </a:ext>
            </a:extLst>
          </p:cNvPr>
          <p:cNvSpPr>
            <a:spLocks noGrp="1"/>
          </p:cNvSpPr>
          <p:nvPr>
            <p:ph type="title"/>
          </p:nvPr>
        </p:nvSpPr>
        <p:spPr>
          <a:xfrm>
            <a:off x="794184" y="263719"/>
            <a:ext cx="10548730" cy="1042567"/>
          </a:xfrm>
        </p:spPr>
        <p:txBody>
          <a:bodyPr/>
          <a:lstStyle/>
          <a:p>
            <a:r>
              <a:rPr lang="en-US"/>
              <a:t>Creation of Banner page</a:t>
            </a:r>
          </a:p>
        </p:txBody>
      </p:sp>
      <p:graphicFrame>
        <p:nvGraphicFramePr>
          <p:cNvPr id="4" name="Content Placeholder 3">
            <a:extLst>
              <a:ext uri="{FF2B5EF4-FFF2-40B4-BE49-F238E27FC236}">
                <a16:creationId xmlns:a16="http://schemas.microsoft.com/office/drawing/2014/main" id="{06A07DDF-6B42-42DC-A84C-E9EC4F3C9776}"/>
              </a:ext>
            </a:extLst>
          </p:cNvPr>
          <p:cNvGraphicFramePr>
            <a:graphicFrameLocks noGrp="1"/>
          </p:cNvGraphicFramePr>
          <p:nvPr>
            <p:ph idx="1"/>
            <p:extLst>
              <p:ext uri="{D42A27DB-BD31-4B8C-83A1-F6EECF244321}">
                <p14:modId xmlns:p14="http://schemas.microsoft.com/office/powerpoint/2010/main" val="2803937224"/>
              </p:ext>
            </p:extLst>
          </p:nvPr>
        </p:nvGraphicFramePr>
        <p:xfrm>
          <a:off x="387350" y="730250"/>
          <a:ext cx="11220451" cy="51435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Rounded Corners 4">
            <a:extLst>
              <a:ext uri="{FF2B5EF4-FFF2-40B4-BE49-F238E27FC236}">
                <a16:creationId xmlns:a16="http://schemas.microsoft.com/office/drawing/2014/main" id="{3B860907-472A-41FE-9D4C-B97D96A34B73}"/>
              </a:ext>
            </a:extLst>
          </p:cNvPr>
          <p:cNvSpPr/>
          <p:nvPr/>
        </p:nvSpPr>
        <p:spPr>
          <a:xfrm>
            <a:off x="1360714" y="5715000"/>
            <a:ext cx="9611879" cy="56605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r>
              <a:rPr lang="en-US"/>
              <a:t>The templates in the Polarion system are maintained current by the Polarion Project team.</a:t>
            </a:r>
          </a:p>
        </p:txBody>
      </p:sp>
      <p:sp>
        <p:nvSpPr>
          <p:cNvPr id="6" name="TextBox 5">
            <a:extLst>
              <a:ext uri="{FF2B5EF4-FFF2-40B4-BE49-F238E27FC236}">
                <a16:creationId xmlns:a16="http://schemas.microsoft.com/office/drawing/2014/main" id="{891F3538-B418-41EF-BE7D-3F835463034E}"/>
              </a:ext>
            </a:extLst>
          </p:cNvPr>
          <p:cNvSpPr txBox="1"/>
          <p:nvPr/>
        </p:nvSpPr>
        <p:spPr>
          <a:xfrm>
            <a:off x="9105693" y="730250"/>
            <a:ext cx="1866900" cy="646331"/>
          </a:xfrm>
          <a:prstGeom prst="rect">
            <a:avLst/>
          </a:prstGeom>
          <a:noFill/>
        </p:spPr>
        <p:txBody>
          <a:bodyPr wrap="square" rtlCol="0">
            <a:spAutoFit/>
          </a:bodyPr>
          <a:lstStyle/>
          <a:p>
            <a:r>
              <a:rPr lang="en-US" b="1">
                <a:solidFill>
                  <a:srgbClr val="002060"/>
                </a:solidFill>
              </a:rPr>
              <a:t>Demo- </a:t>
            </a:r>
            <a:r>
              <a:rPr lang="en-US" b="1" err="1">
                <a:solidFill>
                  <a:srgbClr val="002060"/>
                </a:solidFill>
              </a:rPr>
              <a:t>dfmea</a:t>
            </a:r>
            <a:r>
              <a:rPr lang="en-US" b="1">
                <a:solidFill>
                  <a:srgbClr val="002060"/>
                </a:solidFill>
              </a:rPr>
              <a:t> in CEH Dev</a:t>
            </a:r>
          </a:p>
        </p:txBody>
      </p:sp>
    </p:spTree>
    <p:extLst>
      <p:ext uri="{BB962C8B-B14F-4D97-AF65-F5344CB8AC3E}">
        <p14:creationId xmlns:p14="http://schemas.microsoft.com/office/powerpoint/2010/main" val="39994750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 Placeholder 6">
            <a:extLst>
              <a:ext uri="{FF2B5EF4-FFF2-40B4-BE49-F238E27FC236}">
                <a16:creationId xmlns:a16="http://schemas.microsoft.com/office/drawing/2014/main" id="{3F0A0C2A-30C9-4800-9EE1-D879E6F11910}"/>
              </a:ext>
            </a:extLst>
          </p:cNvPr>
          <p:cNvSpPr txBox="1">
            <a:spLocks/>
          </p:cNvSpPr>
          <p:nvPr/>
        </p:nvSpPr>
        <p:spPr>
          <a:xfrm>
            <a:off x="333679" y="119855"/>
            <a:ext cx="11617855" cy="690992"/>
          </a:xfrm>
          <a:prstGeom prst="rect">
            <a:avLst/>
          </a:prstGeom>
        </p:spPr>
        <p:txBody>
          <a:bodyPr vert="horz" lIns="91440" tIns="45720" rIns="91440" bIns="45720" rtlCol="0">
            <a:noAutofit/>
          </a:bodyPr>
          <a:lstStyle>
            <a:lvl1pPr indent="0" defTabSz="685166">
              <a:lnSpc>
                <a:spcPct val="90000"/>
              </a:lnSpc>
              <a:spcBef>
                <a:spcPts val="749"/>
              </a:spcBef>
              <a:buClrTx/>
              <a:buSzPct val="100000"/>
              <a:buFont typeface="Arial" charset="0"/>
              <a:buNone/>
              <a:tabLst/>
              <a:defRPr sz="4496" b="1" i="0" cap="none" spc="0" baseline="0">
                <a:latin typeface="Arial" charset="0"/>
                <a:ea typeface="Arial" charset="0"/>
                <a:cs typeface="Arial" charset="0"/>
              </a:defRPr>
            </a:lvl1pPr>
            <a:lvl2pPr marL="190319"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2pPr>
            <a:lvl3pPr marL="422932"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3pPr>
            <a:lvl4pPr marL="666118"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4pPr>
            <a:lvl5pPr marL="898730"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5pPr>
            <a:lvl6pPr marL="1884206" indent="-171292" defTabSz="685166">
              <a:lnSpc>
                <a:spcPct val="90000"/>
              </a:lnSpc>
              <a:spcBef>
                <a:spcPts val="375"/>
              </a:spcBef>
              <a:buFont typeface="Arial" panose="020B0604020202020204" pitchFamily="34" charset="0"/>
              <a:buChar char="•"/>
              <a:defRPr sz="1349"/>
            </a:lvl6pPr>
            <a:lvl7pPr marL="2226788" indent="-171292" defTabSz="685166">
              <a:lnSpc>
                <a:spcPct val="90000"/>
              </a:lnSpc>
              <a:spcBef>
                <a:spcPts val="375"/>
              </a:spcBef>
              <a:buFont typeface="Arial" panose="020B0604020202020204" pitchFamily="34" charset="0"/>
              <a:buChar char="•"/>
              <a:defRPr sz="1349"/>
            </a:lvl7pPr>
            <a:lvl8pPr marL="2569371" indent="-171292" defTabSz="685166">
              <a:lnSpc>
                <a:spcPct val="90000"/>
              </a:lnSpc>
              <a:spcBef>
                <a:spcPts val="375"/>
              </a:spcBef>
              <a:buFont typeface="Arial" panose="020B0604020202020204" pitchFamily="34" charset="0"/>
              <a:buChar char="•"/>
              <a:defRPr sz="1349"/>
            </a:lvl8pPr>
            <a:lvl9pPr marL="2911954" indent="-171292" defTabSz="685166">
              <a:lnSpc>
                <a:spcPct val="90000"/>
              </a:lnSpc>
              <a:spcBef>
                <a:spcPts val="375"/>
              </a:spcBef>
              <a:buFont typeface="Arial" panose="020B0604020202020204" pitchFamily="34" charset="0"/>
              <a:buChar char="•"/>
              <a:defRPr sz="1349"/>
            </a:lvl9pPr>
          </a:lstStyle>
          <a:p>
            <a:r>
              <a:rPr lang="en-US" sz="2800"/>
              <a:t>CEH RMF Polarion deliverables</a:t>
            </a:r>
          </a:p>
        </p:txBody>
      </p:sp>
      <p:sp>
        <p:nvSpPr>
          <p:cNvPr id="33" name="Arrow: Right 32">
            <a:extLst>
              <a:ext uri="{FF2B5EF4-FFF2-40B4-BE49-F238E27FC236}">
                <a16:creationId xmlns:a16="http://schemas.microsoft.com/office/drawing/2014/main" id="{1D3FFD07-4BA4-4F12-8759-2ACE06AF1B78}"/>
              </a:ext>
            </a:extLst>
          </p:cNvPr>
          <p:cNvSpPr/>
          <p:nvPr/>
        </p:nvSpPr>
        <p:spPr>
          <a:xfrm>
            <a:off x="2135974" y="6247132"/>
            <a:ext cx="1596456" cy="4910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Key takeaway</a:t>
            </a:r>
          </a:p>
        </p:txBody>
      </p:sp>
      <p:pic>
        <p:nvPicPr>
          <p:cNvPr id="15" name="Picture 14" descr="Diagram&#10;&#10;Description automatically generated">
            <a:extLst>
              <a:ext uri="{FF2B5EF4-FFF2-40B4-BE49-F238E27FC236}">
                <a16:creationId xmlns:a16="http://schemas.microsoft.com/office/drawing/2014/main" id="{6EA97612-6431-4FBF-AD6C-773AC0BD92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561" y="617976"/>
            <a:ext cx="8851036" cy="5622047"/>
          </a:xfrm>
          <a:prstGeom prst="rect">
            <a:avLst/>
          </a:prstGeom>
        </p:spPr>
      </p:pic>
      <p:sp>
        <p:nvSpPr>
          <p:cNvPr id="16" name="Flowchart: Document 15">
            <a:extLst>
              <a:ext uri="{FF2B5EF4-FFF2-40B4-BE49-F238E27FC236}">
                <a16:creationId xmlns:a16="http://schemas.microsoft.com/office/drawing/2014/main" id="{81216B67-9F6F-4DCF-AFDC-37ACCD78EB21}"/>
              </a:ext>
            </a:extLst>
          </p:cNvPr>
          <p:cNvSpPr/>
          <p:nvPr/>
        </p:nvSpPr>
        <p:spPr>
          <a:xfrm>
            <a:off x="10014013" y="2378235"/>
            <a:ext cx="1076705" cy="1208314"/>
          </a:xfrm>
          <a:prstGeom prst="flowChartDocumen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chemeClr val="tx1"/>
                </a:solidFill>
              </a:rPr>
              <a:t>Risk acceptability matrix</a:t>
            </a:r>
          </a:p>
        </p:txBody>
      </p:sp>
      <p:sp>
        <p:nvSpPr>
          <p:cNvPr id="21" name="Oval 20">
            <a:extLst>
              <a:ext uri="{FF2B5EF4-FFF2-40B4-BE49-F238E27FC236}">
                <a16:creationId xmlns:a16="http://schemas.microsoft.com/office/drawing/2014/main" id="{9C524D59-E8AE-4596-87BC-63FCF349FF4F}"/>
              </a:ext>
            </a:extLst>
          </p:cNvPr>
          <p:cNvSpPr/>
          <p:nvPr/>
        </p:nvSpPr>
        <p:spPr>
          <a:xfrm>
            <a:off x="10040352" y="2420270"/>
            <a:ext cx="290229" cy="267286"/>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6</a:t>
            </a:r>
            <a:endParaRPr lang="en-US">
              <a:solidFill>
                <a:schemeClr val="tx1"/>
              </a:solidFill>
            </a:endParaRPr>
          </a:p>
        </p:txBody>
      </p:sp>
      <p:sp>
        <p:nvSpPr>
          <p:cNvPr id="27" name="TextBox 26">
            <a:extLst>
              <a:ext uri="{FF2B5EF4-FFF2-40B4-BE49-F238E27FC236}">
                <a16:creationId xmlns:a16="http://schemas.microsoft.com/office/drawing/2014/main" id="{CB76FF7D-10E7-4D65-8416-FE9CF3B6946E}"/>
              </a:ext>
            </a:extLst>
          </p:cNvPr>
          <p:cNvSpPr txBox="1"/>
          <p:nvPr/>
        </p:nvSpPr>
        <p:spPr>
          <a:xfrm>
            <a:off x="10330580" y="2015476"/>
            <a:ext cx="671089" cy="261610"/>
          </a:xfrm>
          <a:prstGeom prst="rect">
            <a:avLst/>
          </a:prstGeom>
          <a:noFill/>
        </p:spPr>
        <p:txBody>
          <a:bodyPr wrap="square" rtlCol="0">
            <a:spAutoFit/>
          </a:bodyPr>
          <a:lstStyle/>
          <a:p>
            <a:r>
              <a:rPr lang="en-US" sz="1100" b="1"/>
              <a:t>RMR</a:t>
            </a:r>
          </a:p>
        </p:txBody>
      </p:sp>
      <p:sp>
        <p:nvSpPr>
          <p:cNvPr id="39" name="Arrow: Right 38">
            <a:extLst>
              <a:ext uri="{FF2B5EF4-FFF2-40B4-BE49-F238E27FC236}">
                <a16:creationId xmlns:a16="http://schemas.microsoft.com/office/drawing/2014/main" id="{65293A87-454D-49D7-A9E5-9FF216DBFEB5}"/>
              </a:ext>
            </a:extLst>
          </p:cNvPr>
          <p:cNvSpPr/>
          <p:nvPr/>
        </p:nvSpPr>
        <p:spPr>
          <a:xfrm>
            <a:off x="3251970" y="2414763"/>
            <a:ext cx="288896" cy="1177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35" name="Straight Arrow Connector 34">
            <a:extLst>
              <a:ext uri="{FF2B5EF4-FFF2-40B4-BE49-F238E27FC236}">
                <a16:creationId xmlns:a16="http://schemas.microsoft.com/office/drawing/2014/main" id="{B85E51AF-0ED5-41F7-92A6-A11580344259}"/>
              </a:ext>
            </a:extLst>
          </p:cNvPr>
          <p:cNvCxnSpPr>
            <a:endCxn id="16" idx="1"/>
          </p:cNvCxnSpPr>
          <p:nvPr/>
        </p:nvCxnSpPr>
        <p:spPr>
          <a:xfrm>
            <a:off x="9542834" y="2976664"/>
            <a:ext cx="471179" cy="57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D6FF3B9E-2AA8-4D9D-BC2A-68278A85892D}"/>
              </a:ext>
            </a:extLst>
          </p:cNvPr>
          <p:cNvSpPr/>
          <p:nvPr/>
        </p:nvSpPr>
        <p:spPr>
          <a:xfrm>
            <a:off x="3804050" y="6248933"/>
            <a:ext cx="4191944" cy="4910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All deliverables have been configured. </a:t>
            </a:r>
          </a:p>
        </p:txBody>
      </p:sp>
    </p:spTree>
    <p:extLst>
      <p:ext uri="{BB962C8B-B14F-4D97-AF65-F5344CB8AC3E}">
        <p14:creationId xmlns:p14="http://schemas.microsoft.com/office/powerpoint/2010/main" val="29229253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06A07DDF-6B42-42DC-A84C-E9EC4F3C9776}"/>
              </a:ext>
            </a:extLst>
          </p:cNvPr>
          <p:cNvGraphicFramePr>
            <a:graphicFrameLocks noGrp="1"/>
          </p:cNvGraphicFramePr>
          <p:nvPr>
            <p:ph idx="1"/>
            <p:extLst>
              <p:ext uri="{D42A27DB-BD31-4B8C-83A1-F6EECF244321}">
                <p14:modId xmlns:p14="http://schemas.microsoft.com/office/powerpoint/2010/main" val="2902970799"/>
              </p:ext>
            </p:extLst>
          </p:nvPr>
        </p:nvGraphicFramePr>
        <p:xfrm>
          <a:off x="406400" y="622300"/>
          <a:ext cx="11544300" cy="530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F2B6D332-47FB-4792-8CF1-08895911F41D}"/>
              </a:ext>
            </a:extLst>
          </p:cNvPr>
          <p:cNvSpPr>
            <a:spLocks noGrp="1"/>
          </p:cNvSpPr>
          <p:nvPr>
            <p:ph type="title"/>
          </p:nvPr>
        </p:nvSpPr>
        <p:spPr>
          <a:xfrm>
            <a:off x="794184" y="263719"/>
            <a:ext cx="10548730" cy="612581"/>
          </a:xfrm>
        </p:spPr>
        <p:txBody>
          <a:bodyPr/>
          <a:lstStyle/>
          <a:p>
            <a:r>
              <a:rPr lang="en-US"/>
              <a:t>Creation of report page</a:t>
            </a:r>
          </a:p>
        </p:txBody>
      </p:sp>
      <p:sp>
        <p:nvSpPr>
          <p:cNvPr id="5" name="Rectangle: Rounded Corners 4">
            <a:extLst>
              <a:ext uri="{FF2B5EF4-FFF2-40B4-BE49-F238E27FC236}">
                <a16:creationId xmlns:a16="http://schemas.microsoft.com/office/drawing/2014/main" id="{3B860907-472A-41FE-9D4C-B97D96A34B73}"/>
              </a:ext>
            </a:extLst>
          </p:cNvPr>
          <p:cNvSpPr/>
          <p:nvPr/>
        </p:nvSpPr>
        <p:spPr>
          <a:xfrm>
            <a:off x="794185" y="5059003"/>
            <a:ext cx="10715328" cy="163003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r>
              <a:rPr lang="en-US"/>
              <a:t>The reports are configured and maintained by the Polarion Project team.</a:t>
            </a:r>
          </a:p>
          <a:p>
            <a:endParaRPr lang="en-US"/>
          </a:p>
          <a:p>
            <a:r>
              <a:rPr lang="en-US"/>
              <a:t>The DHF deliverables will continue to the approved in the PLM systems. Approval process is not in-scope for Polarion implementation. The approval process in Polarion is a ‘nudge’ to minimize user errors.</a:t>
            </a:r>
          </a:p>
        </p:txBody>
      </p:sp>
      <p:sp>
        <p:nvSpPr>
          <p:cNvPr id="7" name="Arrow: Curved Down 6">
            <a:extLst>
              <a:ext uri="{FF2B5EF4-FFF2-40B4-BE49-F238E27FC236}">
                <a16:creationId xmlns:a16="http://schemas.microsoft.com/office/drawing/2014/main" id="{F1B9594C-073B-40A9-9EEC-A4618717C954}"/>
              </a:ext>
            </a:extLst>
          </p:cNvPr>
          <p:cNvSpPr/>
          <p:nvPr/>
        </p:nvSpPr>
        <p:spPr>
          <a:xfrm>
            <a:off x="1885950" y="1009650"/>
            <a:ext cx="6524625" cy="723900"/>
          </a:xfrm>
          <a:prstGeom prst="curved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8" name="Arrow: Curved Down 7">
            <a:extLst>
              <a:ext uri="{FF2B5EF4-FFF2-40B4-BE49-F238E27FC236}">
                <a16:creationId xmlns:a16="http://schemas.microsoft.com/office/drawing/2014/main" id="{98942219-D6A3-46AB-8DF8-D028C9463C9F}"/>
              </a:ext>
            </a:extLst>
          </p:cNvPr>
          <p:cNvSpPr/>
          <p:nvPr/>
        </p:nvSpPr>
        <p:spPr>
          <a:xfrm>
            <a:off x="8591550" y="1009650"/>
            <a:ext cx="2305050" cy="723900"/>
          </a:xfrm>
          <a:prstGeom prst="curved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9" name="TextBox 8">
            <a:extLst>
              <a:ext uri="{FF2B5EF4-FFF2-40B4-BE49-F238E27FC236}">
                <a16:creationId xmlns:a16="http://schemas.microsoft.com/office/drawing/2014/main" id="{6E7753C7-7B45-4592-A2BD-7CCBA7CE088E}"/>
              </a:ext>
            </a:extLst>
          </p:cNvPr>
          <p:cNvSpPr txBox="1"/>
          <p:nvPr/>
        </p:nvSpPr>
        <p:spPr>
          <a:xfrm>
            <a:off x="10428513" y="1023551"/>
            <a:ext cx="1332594" cy="27699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sz="1200"/>
              <a:t>Legacy products</a:t>
            </a:r>
          </a:p>
        </p:txBody>
      </p:sp>
    </p:spTree>
    <p:extLst>
      <p:ext uri="{BB962C8B-B14F-4D97-AF65-F5344CB8AC3E}">
        <p14:creationId xmlns:p14="http://schemas.microsoft.com/office/powerpoint/2010/main" val="41755189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 Placeholder 6">
            <a:extLst>
              <a:ext uri="{FF2B5EF4-FFF2-40B4-BE49-F238E27FC236}">
                <a16:creationId xmlns:a16="http://schemas.microsoft.com/office/drawing/2014/main" id="{3F0A0C2A-30C9-4800-9EE1-D879E6F11910}"/>
              </a:ext>
            </a:extLst>
          </p:cNvPr>
          <p:cNvSpPr txBox="1">
            <a:spLocks/>
          </p:cNvSpPr>
          <p:nvPr/>
        </p:nvSpPr>
        <p:spPr>
          <a:xfrm>
            <a:off x="333679" y="119855"/>
            <a:ext cx="11617855" cy="690992"/>
          </a:xfrm>
          <a:prstGeom prst="rect">
            <a:avLst/>
          </a:prstGeom>
        </p:spPr>
        <p:txBody>
          <a:bodyPr vert="horz" lIns="91440" tIns="45720" rIns="91440" bIns="45720" rtlCol="0">
            <a:noAutofit/>
          </a:bodyPr>
          <a:lstStyle>
            <a:defPPr>
              <a:defRPr lang="en-US"/>
            </a:defPPr>
            <a:lvl1pPr indent="0" defTabSz="685166">
              <a:lnSpc>
                <a:spcPct val="90000"/>
              </a:lnSpc>
              <a:spcBef>
                <a:spcPts val="749"/>
              </a:spcBef>
              <a:buClrTx/>
              <a:buSzPct val="100000"/>
              <a:buFont typeface="Arial" charset="0"/>
              <a:buNone/>
              <a:tabLst/>
              <a:defRPr sz="2800" b="1" i="0" cap="none" spc="0" baseline="0">
                <a:latin typeface="Arial" charset="0"/>
                <a:ea typeface="Arial" charset="0"/>
                <a:cs typeface="Arial" charset="0"/>
              </a:defRPr>
            </a:lvl1pPr>
            <a:lvl2pPr marL="190319"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2pPr>
            <a:lvl3pPr marL="422932"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3pPr>
            <a:lvl4pPr marL="666118"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4pPr>
            <a:lvl5pPr marL="898730"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5pPr>
            <a:lvl6pPr marL="1884206" indent="-171292" defTabSz="685166">
              <a:lnSpc>
                <a:spcPct val="90000"/>
              </a:lnSpc>
              <a:spcBef>
                <a:spcPts val="375"/>
              </a:spcBef>
              <a:buFont typeface="Arial" panose="020B0604020202020204" pitchFamily="34" charset="0"/>
              <a:buChar char="•"/>
              <a:defRPr sz="1349"/>
            </a:lvl6pPr>
            <a:lvl7pPr marL="2226788" indent="-171292" defTabSz="685166">
              <a:lnSpc>
                <a:spcPct val="90000"/>
              </a:lnSpc>
              <a:spcBef>
                <a:spcPts val="375"/>
              </a:spcBef>
              <a:buFont typeface="Arial" panose="020B0604020202020204" pitchFamily="34" charset="0"/>
              <a:buChar char="•"/>
              <a:defRPr sz="1349"/>
            </a:lvl7pPr>
            <a:lvl8pPr marL="2569371" indent="-171292" defTabSz="685166">
              <a:lnSpc>
                <a:spcPct val="90000"/>
              </a:lnSpc>
              <a:spcBef>
                <a:spcPts val="375"/>
              </a:spcBef>
              <a:buFont typeface="Arial" panose="020B0604020202020204" pitchFamily="34" charset="0"/>
              <a:buChar char="•"/>
              <a:defRPr sz="1349"/>
            </a:lvl8pPr>
            <a:lvl9pPr marL="2911954" indent="-171292" defTabSz="685166">
              <a:lnSpc>
                <a:spcPct val="90000"/>
              </a:lnSpc>
              <a:spcBef>
                <a:spcPts val="375"/>
              </a:spcBef>
              <a:buFont typeface="Arial" panose="020B0604020202020204" pitchFamily="34" charset="0"/>
              <a:buChar char="•"/>
              <a:defRPr sz="1349"/>
            </a:lvl9pPr>
          </a:lstStyle>
          <a:p>
            <a:r>
              <a:rPr lang="en-US"/>
              <a:t>Demo- </a:t>
            </a:r>
            <a:r>
              <a:rPr lang="en-US">
                <a:sym typeface="Wingdings" panose="05000000000000000000" pitchFamily="2" charset="2"/>
              </a:rPr>
              <a:t>Phase-1 Import legacy existing data</a:t>
            </a:r>
            <a:endParaRPr lang="en-US"/>
          </a:p>
        </p:txBody>
      </p:sp>
      <p:sp>
        <p:nvSpPr>
          <p:cNvPr id="4" name="TextBox 3">
            <a:extLst>
              <a:ext uri="{FF2B5EF4-FFF2-40B4-BE49-F238E27FC236}">
                <a16:creationId xmlns:a16="http://schemas.microsoft.com/office/drawing/2014/main" id="{8A8F232F-0143-4E9A-9F3A-6FDC6E8D1E2C}"/>
              </a:ext>
            </a:extLst>
          </p:cNvPr>
          <p:cNvSpPr txBox="1"/>
          <p:nvPr/>
        </p:nvSpPr>
        <p:spPr>
          <a:xfrm>
            <a:off x="455253" y="981770"/>
            <a:ext cx="10605581" cy="4031873"/>
          </a:xfrm>
          <a:prstGeom prst="rect">
            <a:avLst/>
          </a:prstGeom>
          <a:noFill/>
        </p:spPr>
        <p:txBody>
          <a:bodyPr wrap="square" rtlCol="0">
            <a:spAutoFit/>
          </a:bodyPr>
          <a:lstStyle/>
          <a:p>
            <a:r>
              <a:rPr lang="en-US" sz="2800" i="1" u="sng">
                <a:sym typeface="Wingdings" panose="05000000000000000000" pitchFamily="2" charset="2"/>
              </a:rPr>
              <a:t>Sample data used for demo</a:t>
            </a:r>
          </a:p>
          <a:p>
            <a:r>
              <a:rPr lang="en-US" sz="2400" b="1" i="1">
                <a:sym typeface="Wingdings" panose="05000000000000000000" pitchFamily="2" charset="2"/>
              </a:rPr>
              <a:t>Blink- </a:t>
            </a:r>
            <a:r>
              <a:rPr lang="en-US" sz="2400" b="1" i="1"/>
              <a:t>DHF9587X</a:t>
            </a:r>
            <a:r>
              <a:rPr lang="en-US" sz="2400" i="1"/>
              <a:t>.</a:t>
            </a:r>
            <a:endParaRPr lang="en-US" sz="2400" i="1">
              <a:sym typeface="Wingdings" panose="05000000000000000000" pitchFamily="2" charset="2"/>
            </a:endParaRPr>
          </a:p>
          <a:p>
            <a:endParaRPr lang="en-US" sz="3200" i="1">
              <a:sym typeface="Wingdings" panose="05000000000000000000" pitchFamily="2" charset="2"/>
            </a:endParaRPr>
          </a:p>
          <a:p>
            <a:r>
              <a:rPr lang="en-US" sz="2800" i="1" u="sng">
                <a:sym typeface="Wingdings" panose="05000000000000000000" pitchFamily="2" charset="2"/>
              </a:rPr>
              <a:t>Demo Process-</a:t>
            </a:r>
          </a:p>
          <a:p>
            <a:pPr marL="457200" indent="-457200">
              <a:buFont typeface="+mj-lt"/>
              <a:buAutoNum type="arabicPeriod"/>
            </a:pPr>
            <a:r>
              <a:rPr lang="en-US" sz="2400" i="1">
                <a:sym typeface="Wingdings" panose="05000000000000000000" pitchFamily="2" charset="2"/>
              </a:rPr>
              <a:t>Show the MHES table in the </a:t>
            </a:r>
            <a:r>
              <a:rPr lang="en-US" sz="2400" b="1" i="1">
                <a:sym typeface="Wingdings" panose="05000000000000000000" pitchFamily="2" charset="2"/>
              </a:rPr>
              <a:t>Master CEH project</a:t>
            </a:r>
            <a:r>
              <a:rPr lang="en-US" sz="2400" i="1">
                <a:sym typeface="Wingdings" panose="05000000000000000000" pitchFamily="2" charset="2"/>
              </a:rPr>
              <a:t>.</a:t>
            </a:r>
          </a:p>
          <a:p>
            <a:pPr marL="457200" indent="-457200">
              <a:buFont typeface="+mj-lt"/>
              <a:buAutoNum type="arabicPeriod"/>
            </a:pPr>
            <a:r>
              <a:rPr lang="en-US" sz="2400" i="1">
                <a:sym typeface="Wingdings" panose="05000000000000000000" pitchFamily="2" charset="2"/>
              </a:rPr>
              <a:t>Show the risk files that are downloaded from in the </a:t>
            </a:r>
            <a:r>
              <a:rPr lang="en-US" sz="2400" b="1" i="1">
                <a:sym typeface="Wingdings" panose="05000000000000000000" pitchFamily="2" charset="2"/>
              </a:rPr>
              <a:t>CEH Dev project</a:t>
            </a:r>
            <a:r>
              <a:rPr lang="en-US" sz="2400" i="1">
                <a:sym typeface="Wingdings" panose="05000000000000000000" pitchFamily="2" charset="2"/>
              </a:rPr>
              <a:t>.</a:t>
            </a:r>
          </a:p>
          <a:p>
            <a:pPr marL="457200" indent="-457200">
              <a:buFont typeface="+mj-lt"/>
              <a:buAutoNum type="arabicPeriod"/>
            </a:pPr>
            <a:r>
              <a:rPr lang="en-US" sz="2400" i="1">
                <a:sym typeface="Wingdings" panose="05000000000000000000" pitchFamily="2" charset="2"/>
              </a:rPr>
              <a:t>Show creating new WIs in new project</a:t>
            </a:r>
          </a:p>
          <a:p>
            <a:pPr marL="457200" indent="-457200">
              <a:buFont typeface="+mj-lt"/>
              <a:buAutoNum type="arabicPeriod"/>
            </a:pPr>
            <a:r>
              <a:rPr lang="en-US" sz="2400" i="1">
                <a:sym typeface="Wingdings" panose="05000000000000000000" pitchFamily="2" charset="2"/>
              </a:rPr>
              <a:t>Show bulk import of linked WIs in new project.</a:t>
            </a:r>
          </a:p>
          <a:p>
            <a:pPr marL="914400" lvl="1" indent="-457200">
              <a:buFont typeface="+mj-lt"/>
              <a:buAutoNum type="alphaLcPeriod"/>
            </a:pPr>
            <a:r>
              <a:rPr lang="en-US" sz="2400" i="1">
                <a:sym typeface="Wingdings" panose="05000000000000000000" pitchFamily="2" charset="2"/>
              </a:rPr>
              <a:t>Data from multiple risk files can be imported together.</a:t>
            </a:r>
          </a:p>
          <a:p>
            <a:pPr marL="914400" lvl="1" indent="-457200">
              <a:buFont typeface="+mj-lt"/>
              <a:buAutoNum type="alphaLcPeriod"/>
            </a:pPr>
            <a:r>
              <a:rPr lang="en-US" sz="2400" i="1"/>
              <a:t>Data sample size does </a:t>
            </a:r>
            <a:r>
              <a:rPr lang="en-US" sz="2400" i="1" u="sng"/>
              <a:t>not</a:t>
            </a:r>
            <a:r>
              <a:rPr lang="en-US" sz="2400" i="1"/>
              <a:t> matter.</a:t>
            </a:r>
          </a:p>
        </p:txBody>
      </p:sp>
    </p:spTree>
    <p:extLst>
      <p:ext uri="{BB962C8B-B14F-4D97-AF65-F5344CB8AC3E}">
        <p14:creationId xmlns:p14="http://schemas.microsoft.com/office/powerpoint/2010/main" val="2075671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78BA6-6962-4C37-84A6-B8FEA6E20D4B}"/>
              </a:ext>
            </a:extLst>
          </p:cNvPr>
          <p:cNvSpPr>
            <a:spLocks noGrp="1"/>
          </p:cNvSpPr>
          <p:nvPr>
            <p:ph type="title"/>
          </p:nvPr>
        </p:nvSpPr>
        <p:spPr>
          <a:xfrm>
            <a:off x="554698" y="89035"/>
            <a:ext cx="10886187" cy="938917"/>
          </a:xfrm>
        </p:spPr>
        <p:txBody>
          <a:bodyPr/>
          <a:lstStyle/>
          <a:p>
            <a:r>
              <a:rPr lang="en-US"/>
              <a:t>Creation of NPD project</a:t>
            </a:r>
          </a:p>
        </p:txBody>
      </p:sp>
      <p:sp>
        <p:nvSpPr>
          <p:cNvPr id="14" name="Oval 13">
            <a:extLst>
              <a:ext uri="{FF2B5EF4-FFF2-40B4-BE49-F238E27FC236}">
                <a16:creationId xmlns:a16="http://schemas.microsoft.com/office/drawing/2014/main" id="{69E3221D-E223-4CCE-8762-C46AFE85A482}"/>
              </a:ext>
            </a:extLst>
          </p:cNvPr>
          <p:cNvSpPr/>
          <p:nvPr/>
        </p:nvSpPr>
        <p:spPr>
          <a:xfrm>
            <a:off x="3694672" y="3039457"/>
            <a:ext cx="389492" cy="389543"/>
          </a:xfrm>
          <a:prstGeom prst="ellipse">
            <a:avLst/>
          </a:prstGeom>
          <a:solidFill>
            <a:schemeClr val="bg1">
              <a:alpha val="50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graphicFrame>
        <p:nvGraphicFramePr>
          <p:cNvPr id="20" name="Content Placeholder 19">
            <a:extLst>
              <a:ext uri="{FF2B5EF4-FFF2-40B4-BE49-F238E27FC236}">
                <a16:creationId xmlns:a16="http://schemas.microsoft.com/office/drawing/2014/main" id="{A136ACC8-F8BC-416B-BD53-CE3E734B2D97}"/>
              </a:ext>
            </a:extLst>
          </p:cNvPr>
          <p:cNvGraphicFramePr>
            <a:graphicFrameLocks noGrp="1"/>
          </p:cNvGraphicFramePr>
          <p:nvPr>
            <p:ph idx="1"/>
            <p:extLst>
              <p:ext uri="{D42A27DB-BD31-4B8C-83A1-F6EECF244321}">
                <p14:modId xmlns:p14="http://schemas.microsoft.com/office/powerpoint/2010/main" val="2813772310"/>
              </p:ext>
            </p:extLst>
          </p:nvPr>
        </p:nvGraphicFramePr>
        <p:xfrm>
          <a:off x="457252" y="1337846"/>
          <a:ext cx="7603658" cy="39828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3" name="Picture 22">
            <a:extLst>
              <a:ext uri="{FF2B5EF4-FFF2-40B4-BE49-F238E27FC236}">
                <a16:creationId xmlns:a16="http://schemas.microsoft.com/office/drawing/2014/main" id="{1A4EC5BE-CC76-4577-AD2C-BCA10B3A29D2}"/>
              </a:ext>
            </a:extLst>
          </p:cNvPr>
          <p:cNvPicPr>
            <a:picLocks noChangeAspect="1"/>
          </p:cNvPicPr>
          <p:nvPr/>
        </p:nvPicPr>
        <p:blipFill rotWithShape="1">
          <a:blip r:embed="rId8"/>
          <a:srcRect t="1327" b="1942"/>
          <a:stretch/>
        </p:blipFill>
        <p:spPr>
          <a:xfrm>
            <a:off x="8115710" y="2563733"/>
            <a:ext cx="4076290" cy="2159540"/>
          </a:xfrm>
          <a:prstGeom prst="rect">
            <a:avLst/>
          </a:prstGeom>
          <a:ln>
            <a:solidFill>
              <a:srgbClr val="FF0000"/>
            </a:solidFill>
          </a:ln>
        </p:spPr>
      </p:pic>
      <p:sp>
        <p:nvSpPr>
          <p:cNvPr id="4" name="TextBox 3">
            <a:extLst>
              <a:ext uri="{FF2B5EF4-FFF2-40B4-BE49-F238E27FC236}">
                <a16:creationId xmlns:a16="http://schemas.microsoft.com/office/drawing/2014/main" id="{0F68FA9A-63F0-4931-83FD-4D79F201ACFD}"/>
              </a:ext>
            </a:extLst>
          </p:cNvPr>
          <p:cNvSpPr txBox="1"/>
          <p:nvPr/>
        </p:nvSpPr>
        <p:spPr>
          <a:xfrm>
            <a:off x="5754002" y="3059668"/>
            <a:ext cx="1859483" cy="369332"/>
          </a:xfrm>
          <a:prstGeom prst="rect">
            <a:avLst/>
          </a:prstGeom>
          <a:noFill/>
        </p:spPr>
        <p:txBody>
          <a:bodyPr wrap="square" rtlCol="0">
            <a:spAutoFit/>
          </a:bodyPr>
          <a:lstStyle/>
          <a:p>
            <a:r>
              <a:rPr lang="en-US"/>
              <a:t>Make updates</a:t>
            </a:r>
          </a:p>
        </p:txBody>
      </p:sp>
    </p:spTree>
    <p:extLst>
      <p:ext uri="{BB962C8B-B14F-4D97-AF65-F5344CB8AC3E}">
        <p14:creationId xmlns:p14="http://schemas.microsoft.com/office/powerpoint/2010/main" val="3259483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90801-D015-43F5-9856-5FDD9CD0CF31}"/>
              </a:ext>
            </a:extLst>
          </p:cNvPr>
          <p:cNvSpPr>
            <a:spLocks noGrp="1"/>
          </p:cNvSpPr>
          <p:nvPr>
            <p:ph type="title"/>
          </p:nvPr>
        </p:nvSpPr>
        <p:spPr>
          <a:xfrm>
            <a:off x="430306" y="355751"/>
            <a:ext cx="11253694" cy="854944"/>
          </a:xfrm>
        </p:spPr>
        <p:txBody>
          <a:bodyPr/>
          <a:lstStyle/>
          <a:p>
            <a:r>
              <a:rPr lang="en-US" sz="3600"/>
              <a:t>What has changed from Siemens maturity review?</a:t>
            </a:r>
          </a:p>
        </p:txBody>
      </p:sp>
      <p:sp>
        <p:nvSpPr>
          <p:cNvPr id="3" name="Content Placeholder 2">
            <a:extLst>
              <a:ext uri="{FF2B5EF4-FFF2-40B4-BE49-F238E27FC236}">
                <a16:creationId xmlns:a16="http://schemas.microsoft.com/office/drawing/2014/main" id="{A275104C-AF74-4AE1-84E3-615000F267C1}"/>
              </a:ext>
            </a:extLst>
          </p:cNvPr>
          <p:cNvSpPr>
            <a:spLocks noGrp="1"/>
          </p:cNvSpPr>
          <p:nvPr>
            <p:ph idx="1"/>
          </p:nvPr>
        </p:nvSpPr>
        <p:spPr>
          <a:xfrm>
            <a:off x="430306" y="1926975"/>
            <a:ext cx="11394141" cy="2580499"/>
          </a:xfrm>
        </p:spPr>
        <p:txBody>
          <a:bodyPr>
            <a:noAutofit/>
          </a:bodyPr>
          <a:lstStyle/>
          <a:p>
            <a:pPr marL="461963" lvl="1" indent="-461963">
              <a:spcBef>
                <a:spcPts val="749"/>
              </a:spcBef>
              <a:buClrTx/>
              <a:buSzPct val="100000"/>
              <a:buFont typeface="Wingdings" panose="05000000000000000000" pitchFamily="2" charset="2"/>
              <a:buChar char="q"/>
            </a:pPr>
            <a:r>
              <a:rPr lang="en-US" sz="3200">
                <a:solidFill>
                  <a:schemeClr val="tx1"/>
                </a:solidFill>
              </a:rPr>
              <a:t>All report configuration changed to match Vision templates.</a:t>
            </a:r>
          </a:p>
          <a:p>
            <a:pPr marL="461963" lvl="1" indent="-461963">
              <a:spcBef>
                <a:spcPts val="749"/>
              </a:spcBef>
              <a:buClrTx/>
              <a:buSzPct val="100000"/>
              <a:buFont typeface="Wingdings" panose="05000000000000000000" pitchFamily="2" charset="2"/>
              <a:buChar char="q"/>
            </a:pPr>
            <a:r>
              <a:rPr lang="en-US" sz="3200">
                <a:solidFill>
                  <a:schemeClr val="tx1"/>
                </a:solidFill>
              </a:rPr>
              <a:t>All work item definition changed to match Vision data structure.</a:t>
            </a:r>
          </a:p>
          <a:p>
            <a:pPr marL="461963" lvl="1" indent="-461963">
              <a:spcBef>
                <a:spcPts val="749"/>
              </a:spcBef>
              <a:buClrTx/>
              <a:buSzPct val="100000"/>
              <a:buFont typeface="Wingdings" panose="05000000000000000000" pitchFamily="2" charset="2"/>
              <a:buChar char="q"/>
            </a:pPr>
            <a:r>
              <a:rPr lang="en-US" sz="3200">
                <a:solidFill>
                  <a:schemeClr val="tx1"/>
                </a:solidFill>
              </a:rPr>
              <a:t>All label names changed to match Vision terminology.</a:t>
            </a:r>
          </a:p>
          <a:p>
            <a:pPr marL="461963" lvl="1" indent="-461963">
              <a:spcBef>
                <a:spcPts val="749"/>
              </a:spcBef>
              <a:buClrTx/>
              <a:buSzPct val="100000"/>
              <a:buFont typeface="Wingdings" panose="05000000000000000000" pitchFamily="2" charset="2"/>
              <a:buChar char="q"/>
            </a:pPr>
            <a:endParaRPr lang="en-US" sz="3200">
              <a:solidFill>
                <a:schemeClr val="tx1"/>
              </a:solidFill>
            </a:endParaRPr>
          </a:p>
          <a:p>
            <a:pPr marL="688975" lvl="1" indent="-227013">
              <a:buClr>
                <a:schemeClr val="tx1"/>
              </a:buClr>
            </a:pPr>
            <a:endParaRPr lang="en-US" sz="3200">
              <a:solidFill>
                <a:schemeClr val="tx1"/>
              </a:solidFill>
            </a:endParaRPr>
          </a:p>
          <a:p>
            <a:pPr marL="461963" indent="-461963">
              <a:buFont typeface="Wingdings" panose="05000000000000000000" pitchFamily="2" charset="2"/>
              <a:buChar char="q"/>
            </a:pPr>
            <a:endParaRPr lang="en-US" sz="500"/>
          </a:p>
          <a:p>
            <a:pPr marL="461963" indent="-461963">
              <a:buFont typeface="Wingdings" panose="05000000000000000000" pitchFamily="2" charset="2"/>
              <a:buChar char="q"/>
            </a:pPr>
            <a:endParaRPr lang="en-US" sz="2600"/>
          </a:p>
        </p:txBody>
      </p:sp>
      <p:sp>
        <p:nvSpPr>
          <p:cNvPr id="4" name="Arrow: Right 3">
            <a:extLst>
              <a:ext uri="{FF2B5EF4-FFF2-40B4-BE49-F238E27FC236}">
                <a16:creationId xmlns:a16="http://schemas.microsoft.com/office/drawing/2014/main" id="{8512A071-BF06-4F9D-A3E3-D9F0F980E08A}"/>
              </a:ext>
            </a:extLst>
          </p:cNvPr>
          <p:cNvSpPr/>
          <p:nvPr/>
        </p:nvSpPr>
        <p:spPr>
          <a:xfrm>
            <a:off x="1092200" y="4851400"/>
            <a:ext cx="2552700" cy="990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t>Summary</a:t>
            </a:r>
          </a:p>
        </p:txBody>
      </p:sp>
      <p:sp>
        <p:nvSpPr>
          <p:cNvPr id="5" name="TextBox 4">
            <a:extLst>
              <a:ext uri="{FF2B5EF4-FFF2-40B4-BE49-F238E27FC236}">
                <a16:creationId xmlns:a16="http://schemas.microsoft.com/office/drawing/2014/main" id="{630644AF-2395-4A65-9ABB-4FF956318B98}"/>
              </a:ext>
            </a:extLst>
          </p:cNvPr>
          <p:cNvSpPr txBox="1"/>
          <p:nvPr/>
        </p:nvSpPr>
        <p:spPr>
          <a:xfrm>
            <a:off x="3733800" y="4888446"/>
            <a:ext cx="6921500" cy="954107"/>
          </a:xfrm>
          <a:prstGeom prst="rect">
            <a:avLst/>
          </a:prstGeom>
          <a:noFill/>
        </p:spPr>
        <p:txBody>
          <a:bodyPr wrap="square" rtlCol="0">
            <a:spAutoFit/>
          </a:bodyPr>
          <a:lstStyle/>
          <a:p>
            <a:r>
              <a:rPr lang="en-US" sz="2800"/>
              <a:t>The Polarion configuration is changed to match Vision processes.</a:t>
            </a:r>
          </a:p>
        </p:txBody>
      </p:sp>
    </p:spTree>
    <p:extLst>
      <p:ext uri="{BB962C8B-B14F-4D97-AF65-F5344CB8AC3E}">
        <p14:creationId xmlns:p14="http://schemas.microsoft.com/office/powerpoint/2010/main" val="1808546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 Placeholder 6">
            <a:extLst>
              <a:ext uri="{FF2B5EF4-FFF2-40B4-BE49-F238E27FC236}">
                <a16:creationId xmlns:a16="http://schemas.microsoft.com/office/drawing/2014/main" id="{3F0A0C2A-30C9-4800-9EE1-D879E6F11910}"/>
              </a:ext>
            </a:extLst>
          </p:cNvPr>
          <p:cNvSpPr txBox="1">
            <a:spLocks/>
          </p:cNvSpPr>
          <p:nvPr/>
        </p:nvSpPr>
        <p:spPr>
          <a:xfrm>
            <a:off x="333679" y="119855"/>
            <a:ext cx="11617855" cy="690992"/>
          </a:xfrm>
          <a:prstGeom prst="rect">
            <a:avLst/>
          </a:prstGeom>
        </p:spPr>
        <p:txBody>
          <a:bodyPr vert="horz" lIns="91440" tIns="45720" rIns="91440" bIns="45720" rtlCol="0">
            <a:noAutofit/>
          </a:bodyPr>
          <a:lstStyle>
            <a:defPPr>
              <a:defRPr lang="en-US"/>
            </a:defPPr>
            <a:lvl1pPr indent="0" defTabSz="685166">
              <a:lnSpc>
                <a:spcPct val="90000"/>
              </a:lnSpc>
              <a:spcBef>
                <a:spcPts val="749"/>
              </a:spcBef>
              <a:buClrTx/>
              <a:buSzPct val="100000"/>
              <a:buFont typeface="Arial" charset="0"/>
              <a:buNone/>
              <a:tabLst/>
              <a:defRPr sz="2800" b="1" i="0" cap="none" spc="0" baseline="0">
                <a:latin typeface="Arial" charset="0"/>
                <a:ea typeface="Arial" charset="0"/>
                <a:cs typeface="Arial" charset="0"/>
              </a:defRPr>
            </a:lvl1pPr>
            <a:lvl2pPr marL="190319"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2pPr>
            <a:lvl3pPr marL="422932"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3pPr>
            <a:lvl4pPr marL="666118"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4pPr>
            <a:lvl5pPr marL="898730"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5pPr>
            <a:lvl6pPr marL="1884206" indent="-171292" defTabSz="685166">
              <a:lnSpc>
                <a:spcPct val="90000"/>
              </a:lnSpc>
              <a:spcBef>
                <a:spcPts val="375"/>
              </a:spcBef>
              <a:buFont typeface="Arial" panose="020B0604020202020204" pitchFamily="34" charset="0"/>
              <a:buChar char="•"/>
              <a:defRPr sz="1349"/>
            </a:lvl6pPr>
            <a:lvl7pPr marL="2226788" indent="-171292" defTabSz="685166">
              <a:lnSpc>
                <a:spcPct val="90000"/>
              </a:lnSpc>
              <a:spcBef>
                <a:spcPts val="375"/>
              </a:spcBef>
              <a:buFont typeface="Arial" panose="020B0604020202020204" pitchFamily="34" charset="0"/>
              <a:buChar char="•"/>
              <a:defRPr sz="1349"/>
            </a:lvl7pPr>
            <a:lvl8pPr marL="2569371" indent="-171292" defTabSz="685166">
              <a:lnSpc>
                <a:spcPct val="90000"/>
              </a:lnSpc>
              <a:spcBef>
                <a:spcPts val="375"/>
              </a:spcBef>
              <a:buFont typeface="Arial" panose="020B0604020202020204" pitchFamily="34" charset="0"/>
              <a:buChar char="•"/>
              <a:defRPr sz="1349"/>
            </a:lvl8pPr>
            <a:lvl9pPr marL="2911954" indent="-171292" defTabSz="685166">
              <a:lnSpc>
                <a:spcPct val="90000"/>
              </a:lnSpc>
              <a:spcBef>
                <a:spcPts val="375"/>
              </a:spcBef>
              <a:buFont typeface="Arial" panose="020B0604020202020204" pitchFamily="34" charset="0"/>
              <a:buChar char="•"/>
              <a:defRPr sz="1349"/>
            </a:lvl9pPr>
          </a:lstStyle>
          <a:p>
            <a:r>
              <a:rPr lang="en-US"/>
              <a:t>Demo- </a:t>
            </a:r>
            <a:r>
              <a:rPr lang="en-US">
                <a:sym typeface="Wingdings" panose="05000000000000000000" pitchFamily="2" charset="2"/>
              </a:rPr>
              <a:t>Phase-2 Create new RMF</a:t>
            </a:r>
            <a:endParaRPr lang="en-US"/>
          </a:p>
        </p:txBody>
      </p:sp>
      <p:sp>
        <p:nvSpPr>
          <p:cNvPr id="4" name="TextBox 3">
            <a:extLst>
              <a:ext uri="{FF2B5EF4-FFF2-40B4-BE49-F238E27FC236}">
                <a16:creationId xmlns:a16="http://schemas.microsoft.com/office/drawing/2014/main" id="{8A8F232F-0143-4E9A-9F3A-6FDC6E8D1E2C}"/>
              </a:ext>
            </a:extLst>
          </p:cNvPr>
          <p:cNvSpPr txBox="1"/>
          <p:nvPr/>
        </p:nvSpPr>
        <p:spPr>
          <a:xfrm>
            <a:off x="455253" y="981770"/>
            <a:ext cx="10605581" cy="4031873"/>
          </a:xfrm>
          <a:prstGeom prst="rect">
            <a:avLst/>
          </a:prstGeom>
          <a:noFill/>
        </p:spPr>
        <p:txBody>
          <a:bodyPr wrap="square" rtlCol="0">
            <a:spAutoFit/>
          </a:bodyPr>
          <a:lstStyle/>
          <a:p>
            <a:r>
              <a:rPr lang="en-US" sz="2800" i="1" u="sng">
                <a:sym typeface="Wingdings" panose="05000000000000000000" pitchFamily="2" charset="2"/>
              </a:rPr>
              <a:t>Data used for Demo</a:t>
            </a:r>
          </a:p>
          <a:p>
            <a:r>
              <a:rPr lang="en-US" sz="2400" i="1"/>
              <a:t>Include the new harms/hazardous situation for new project.</a:t>
            </a:r>
            <a:endParaRPr lang="en-US" sz="2400" i="1">
              <a:sym typeface="Wingdings" panose="05000000000000000000" pitchFamily="2" charset="2"/>
            </a:endParaRPr>
          </a:p>
          <a:p>
            <a:endParaRPr lang="en-US" sz="3200" i="1">
              <a:sym typeface="Wingdings" panose="05000000000000000000" pitchFamily="2" charset="2"/>
            </a:endParaRPr>
          </a:p>
          <a:p>
            <a:r>
              <a:rPr lang="en-US" sz="2800" i="1" u="sng">
                <a:sym typeface="Wingdings" panose="05000000000000000000" pitchFamily="2" charset="2"/>
              </a:rPr>
              <a:t>Demo Process-</a:t>
            </a:r>
          </a:p>
          <a:p>
            <a:pPr marL="457200" indent="-457200">
              <a:buFont typeface="+mj-lt"/>
              <a:buAutoNum type="arabicPeriod"/>
            </a:pPr>
            <a:r>
              <a:rPr lang="en-US" sz="2400" i="1">
                <a:sym typeface="Wingdings" panose="05000000000000000000" pitchFamily="2" charset="2"/>
              </a:rPr>
              <a:t>Show the MHES table stored in the </a:t>
            </a:r>
            <a:r>
              <a:rPr lang="en-US" sz="2400" b="1" i="1">
                <a:sym typeface="Wingdings" panose="05000000000000000000" pitchFamily="2" charset="2"/>
              </a:rPr>
              <a:t>Master CEH project</a:t>
            </a:r>
            <a:r>
              <a:rPr lang="en-US" sz="2400" i="1">
                <a:sym typeface="Wingdings" panose="05000000000000000000" pitchFamily="2" charset="2"/>
              </a:rPr>
              <a:t>.</a:t>
            </a:r>
          </a:p>
          <a:p>
            <a:pPr marL="457200" indent="-457200">
              <a:buFont typeface="+mj-lt"/>
              <a:buAutoNum type="arabicPeriod"/>
            </a:pPr>
            <a:r>
              <a:rPr lang="en-US" sz="2400" i="1">
                <a:sym typeface="Wingdings" panose="05000000000000000000" pitchFamily="2" charset="2"/>
              </a:rPr>
              <a:t>Show the </a:t>
            </a:r>
            <a:r>
              <a:rPr lang="en-US" sz="2400" i="1"/>
              <a:t>new project </a:t>
            </a:r>
            <a:r>
              <a:rPr lang="en-US" sz="2400" i="1">
                <a:sym typeface="Wingdings" panose="05000000000000000000" pitchFamily="2" charset="2"/>
              </a:rPr>
              <a:t>in</a:t>
            </a:r>
            <a:r>
              <a:rPr lang="en-US" sz="2400" b="1" i="1">
                <a:sym typeface="Wingdings" panose="05000000000000000000" pitchFamily="2" charset="2"/>
              </a:rPr>
              <a:t> sandbox.</a:t>
            </a:r>
          </a:p>
          <a:p>
            <a:pPr marL="457200" indent="-457200">
              <a:buFont typeface="+mj-lt"/>
              <a:buAutoNum type="arabicPeriod"/>
            </a:pPr>
            <a:r>
              <a:rPr lang="en-US" sz="2400">
                <a:sym typeface="Wingdings" panose="05000000000000000000" pitchFamily="2" charset="2"/>
              </a:rPr>
              <a:t>Move the data from </a:t>
            </a:r>
            <a:r>
              <a:rPr lang="en-US" sz="2400" b="1" i="1">
                <a:sym typeface="Wingdings" panose="05000000000000000000" pitchFamily="2" charset="2"/>
              </a:rPr>
              <a:t>CEH Dev </a:t>
            </a:r>
            <a:r>
              <a:rPr lang="en-US" sz="2400">
                <a:sym typeface="Wingdings" panose="05000000000000000000" pitchFamily="2" charset="2"/>
              </a:rPr>
              <a:t>to </a:t>
            </a:r>
            <a:r>
              <a:rPr lang="en-US" sz="2400" i="1"/>
              <a:t>new project</a:t>
            </a:r>
            <a:r>
              <a:rPr lang="en-US" sz="2400" b="1">
                <a:sym typeface="Wingdings" panose="05000000000000000000" pitchFamily="2" charset="2"/>
              </a:rPr>
              <a:t>.</a:t>
            </a:r>
          </a:p>
          <a:p>
            <a:pPr marL="457200" indent="-457200">
              <a:buFont typeface="+mj-lt"/>
              <a:buAutoNum type="arabicPeriod"/>
            </a:pPr>
            <a:r>
              <a:rPr lang="en-US" sz="2400" i="1">
                <a:sym typeface="Wingdings" panose="05000000000000000000" pitchFamily="2" charset="2"/>
              </a:rPr>
              <a:t>Will create new Harms, Hazardous Situation in </a:t>
            </a:r>
            <a:r>
              <a:rPr lang="en-US" sz="2400" b="1" i="1">
                <a:sym typeface="Wingdings" panose="05000000000000000000" pitchFamily="2" charset="2"/>
              </a:rPr>
              <a:t>Master CEH project.</a:t>
            </a:r>
            <a:endParaRPr lang="en-US" sz="2400" i="1">
              <a:sym typeface="Wingdings" panose="05000000000000000000" pitchFamily="2" charset="2"/>
            </a:endParaRPr>
          </a:p>
          <a:p>
            <a:pPr marL="457200" indent="-457200">
              <a:buFont typeface="+mj-lt"/>
              <a:buAutoNum type="arabicPeriod"/>
            </a:pPr>
            <a:r>
              <a:rPr lang="en-US" sz="2400" i="1">
                <a:sym typeface="Wingdings" panose="05000000000000000000" pitchFamily="2" charset="2"/>
              </a:rPr>
              <a:t>Will add new Failure modes to </a:t>
            </a:r>
            <a:r>
              <a:rPr lang="en-US" sz="2400" i="1"/>
              <a:t>new project </a:t>
            </a:r>
            <a:r>
              <a:rPr lang="en-US" sz="2400" i="1">
                <a:sym typeface="Wingdings" panose="05000000000000000000" pitchFamily="2" charset="2"/>
              </a:rPr>
              <a:t>and link to the new Harms, Hazardous situation in </a:t>
            </a:r>
            <a:r>
              <a:rPr lang="en-US" sz="2400" b="1" i="1">
                <a:sym typeface="Wingdings" panose="05000000000000000000" pitchFamily="2" charset="2"/>
              </a:rPr>
              <a:t>Master CEH project</a:t>
            </a:r>
            <a:r>
              <a:rPr lang="en-US" sz="2400" i="1">
                <a:sym typeface="Wingdings" panose="05000000000000000000" pitchFamily="2" charset="2"/>
              </a:rPr>
              <a:t>.</a:t>
            </a:r>
            <a:endParaRPr lang="en-US" sz="2400" i="1"/>
          </a:p>
        </p:txBody>
      </p:sp>
    </p:spTree>
    <p:extLst>
      <p:ext uri="{BB962C8B-B14F-4D97-AF65-F5344CB8AC3E}">
        <p14:creationId xmlns:p14="http://schemas.microsoft.com/office/powerpoint/2010/main" val="30215703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85A47A-7D2B-436E-89A7-A0F1309CC3C7}"/>
              </a:ext>
            </a:extLst>
          </p:cNvPr>
          <p:cNvSpPr>
            <a:spLocks noGrp="1"/>
          </p:cNvSpPr>
          <p:nvPr>
            <p:ph type="body" sz="quarter" idx="13"/>
          </p:nvPr>
        </p:nvSpPr>
        <p:spPr>
          <a:xfrm>
            <a:off x="560494" y="1206698"/>
            <a:ext cx="4365411" cy="339036"/>
          </a:xfrm>
        </p:spPr>
        <p:txBody>
          <a:bodyPr/>
          <a:lstStyle/>
          <a:p>
            <a:r>
              <a:rPr lang="en-US" sz="2000"/>
              <a:t>Step 1- Collect Work items using Polarion </a:t>
            </a:r>
            <a:r>
              <a:rPr lang="en-US" sz="2000" i="1"/>
              <a:t>Move</a:t>
            </a:r>
            <a:r>
              <a:rPr lang="en-US" sz="2000"/>
              <a:t> feature</a:t>
            </a:r>
          </a:p>
        </p:txBody>
      </p:sp>
      <p:sp>
        <p:nvSpPr>
          <p:cNvPr id="3" name="Text Placeholder 2">
            <a:extLst>
              <a:ext uri="{FF2B5EF4-FFF2-40B4-BE49-F238E27FC236}">
                <a16:creationId xmlns:a16="http://schemas.microsoft.com/office/drawing/2014/main" id="{A739E910-744B-407A-92F8-AE65779224E5}"/>
              </a:ext>
            </a:extLst>
          </p:cNvPr>
          <p:cNvSpPr>
            <a:spLocks noGrp="1"/>
          </p:cNvSpPr>
          <p:nvPr>
            <p:ph type="body" sz="quarter" idx="14"/>
          </p:nvPr>
        </p:nvSpPr>
        <p:spPr/>
        <p:txBody>
          <a:bodyPr/>
          <a:lstStyle/>
          <a:p>
            <a:pPr algn="l"/>
            <a:r>
              <a:rPr lang="en-US"/>
              <a:t>Reuse Work items - Process </a:t>
            </a:r>
          </a:p>
        </p:txBody>
      </p:sp>
      <p:graphicFrame>
        <p:nvGraphicFramePr>
          <p:cNvPr id="4" name="Diagram 3">
            <a:extLst>
              <a:ext uri="{FF2B5EF4-FFF2-40B4-BE49-F238E27FC236}">
                <a16:creationId xmlns:a16="http://schemas.microsoft.com/office/drawing/2014/main" id="{7D6161E3-88CC-4F89-A04A-F4029184B03A}"/>
              </a:ext>
            </a:extLst>
          </p:cNvPr>
          <p:cNvGraphicFramePr/>
          <p:nvPr>
            <p:extLst>
              <p:ext uri="{D42A27DB-BD31-4B8C-83A1-F6EECF244321}">
                <p14:modId xmlns:p14="http://schemas.microsoft.com/office/powerpoint/2010/main" val="1508819229"/>
              </p:ext>
            </p:extLst>
          </p:nvPr>
        </p:nvGraphicFramePr>
        <p:xfrm>
          <a:off x="-772161" y="2092383"/>
          <a:ext cx="7030720" cy="42925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 Placeholder 1">
            <a:extLst>
              <a:ext uri="{FF2B5EF4-FFF2-40B4-BE49-F238E27FC236}">
                <a16:creationId xmlns:a16="http://schemas.microsoft.com/office/drawing/2014/main" id="{9E7C8E00-B85E-42FD-ACFF-32D4187EAD04}"/>
              </a:ext>
            </a:extLst>
          </p:cNvPr>
          <p:cNvSpPr txBox="1">
            <a:spLocks/>
          </p:cNvSpPr>
          <p:nvPr/>
        </p:nvSpPr>
        <p:spPr>
          <a:xfrm>
            <a:off x="6524414" y="1206698"/>
            <a:ext cx="4365411" cy="339036"/>
          </a:xfrm>
          <a:prstGeom prst="rect">
            <a:avLst/>
          </a:prstGeom>
        </p:spPr>
        <p:txBody>
          <a:bodyPr vert="horz" lIns="91440" tIns="45720" rIns="91440" bIns="45720" rtlCol="0">
            <a:noAutofit/>
          </a:bodyPr>
          <a:lstStyle>
            <a:lvl1pPr indent="0" algn="ctr" defTabSz="685166">
              <a:lnSpc>
                <a:spcPct val="90000"/>
              </a:lnSpc>
              <a:spcBef>
                <a:spcPts val="749"/>
              </a:spcBef>
              <a:buClrTx/>
              <a:buSzPct val="100000"/>
              <a:buFont typeface="Arial" charset="0"/>
              <a:buNone/>
              <a:tabLst/>
              <a:defRPr sz="2000" b="1" i="0" cap="none" spc="0" baseline="0">
                <a:solidFill>
                  <a:schemeClr val="accent1"/>
                </a:solidFill>
                <a:latin typeface="Arial" charset="0"/>
                <a:ea typeface="Arial" charset="0"/>
                <a:cs typeface="Arial" charset="0"/>
              </a:defRPr>
            </a:lvl1pPr>
            <a:lvl2pPr marL="190319"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2pPr>
            <a:lvl3pPr marL="422932"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3pPr>
            <a:lvl4pPr marL="666118"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4pPr>
            <a:lvl5pPr marL="898730" indent="0" defTabSz="685166">
              <a:lnSpc>
                <a:spcPct val="90000"/>
              </a:lnSpc>
              <a:spcBef>
                <a:spcPts val="375"/>
              </a:spcBef>
              <a:buClr>
                <a:srgbClr val="89B7BD"/>
              </a:buClr>
              <a:buFont typeface="Arial" panose="020B0604020202020204" pitchFamily="34" charset="0"/>
              <a:buNone/>
              <a:tabLst/>
              <a:defRPr sz="1124" b="0">
                <a:solidFill>
                  <a:schemeClr val="accent4"/>
                </a:solidFill>
                <a:latin typeface="Arial" charset="0"/>
                <a:ea typeface="Arial" charset="0"/>
                <a:cs typeface="Arial" charset="0"/>
              </a:defRPr>
            </a:lvl5pPr>
            <a:lvl6pPr marL="1884206" indent="-171292" defTabSz="685166">
              <a:lnSpc>
                <a:spcPct val="90000"/>
              </a:lnSpc>
              <a:spcBef>
                <a:spcPts val="375"/>
              </a:spcBef>
              <a:buFont typeface="Arial" panose="020B0604020202020204" pitchFamily="34" charset="0"/>
              <a:buChar char="•"/>
              <a:defRPr sz="1349"/>
            </a:lvl6pPr>
            <a:lvl7pPr marL="2226788" indent="-171292" defTabSz="685166">
              <a:lnSpc>
                <a:spcPct val="90000"/>
              </a:lnSpc>
              <a:spcBef>
                <a:spcPts val="375"/>
              </a:spcBef>
              <a:buFont typeface="Arial" panose="020B0604020202020204" pitchFamily="34" charset="0"/>
              <a:buChar char="•"/>
              <a:defRPr sz="1349"/>
            </a:lvl7pPr>
            <a:lvl8pPr marL="2569371" indent="-171292" defTabSz="685166">
              <a:lnSpc>
                <a:spcPct val="90000"/>
              </a:lnSpc>
              <a:spcBef>
                <a:spcPts val="375"/>
              </a:spcBef>
              <a:buFont typeface="Arial" panose="020B0604020202020204" pitchFamily="34" charset="0"/>
              <a:buChar char="•"/>
              <a:defRPr sz="1349"/>
            </a:lvl8pPr>
            <a:lvl9pPr marL="2911954" indent="-171292" defTabSz="685166">
              <a:lnSpc>
                <a:spcPct val="90000"/>
              </a:lnSpc>
              <a:spcBef>
                <a:spcPts val="375"/>
              </a:spcBef>
              <a:buFont typeface="Arial" panose="020B0604020202020204" pitchFamily="34" charset="0"/>
              <a:buChar char="•"/>
              <a:defRPr sz="1349"/>
            </a:lvl9pPr>
          </a:lstStyle>
          <a:p>
            <a:r>
              <a:rPr lang="en-US"/>
              <a:t>Step 2- Copy to new project using </a:t>
            </a:r>
            <a:r>
              <a:rPr lang="en-US" i="1"/>
              <a:t>Reuse</a:t>
            </a:r>
            <a:r>
              <a:rPr lang="en-US"/>
              <a:t> feature</a:t>
            </a:r>
          </a:p>
        </p:txBody>
      </p:sp>
      <p:graphicFrame>
        <p:nvGraphicFramePr>
          <p:cNvPr id="8" name="Diagram 7">
            <a:extLst>
              <a:ext uri="{FF2B5EF4-FFF2-40B4-BE49-F238E27FC236}">
                <a16:creationId xmlns:a16="http://schemas.microsoft.com/office/drawing/2014/main" id="{707C8F2E-B41D-4961-B2C9-32AC38A77576}"/>
              </a:ext>
            </a:extLst>
          </p:cNvPr>
          <p:cNvGraphicFramePr/>
          <p:nvPr>
            <p:extLst>
              <p:ext uri="{D42A27DB-BD31-4B8C-83A1-F6EECF244321}">
                <p14:modId xmlns:p14="http://schemas.microsoft.com/office/powerpoint/2010/main" val="3820025757"/>
              </p:ext>
            </p:extLst>
          </p:nvPr>
        </p:nvGraphicFramePr>
        <p:xfrm>
          <a:off x="5904095" y="1840832"/>
          <a:ext cx="5606047" cy="411101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0958039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B2B190D-F698-4578-90EA-55E0E511FB4E}"/>
              </a:ext>
            </a:extLst>
          </p:cNvPr>
          <p:cNvSpPr>
            <a:spLocks noGrp="1"/>
          </p:cNvSpPr>
          <p:nvPr>
            <p:ph type="title"/>
          </p:nvPr>
        </p:nvSpPr>
        <p:spPr>
          <a:xfrm>
            <a:off x="612648" y="320040"/>
            <a:ext cx="10515600" cy="461665"/>
          </a:xfrm>
          <a:noFill/>
          <a:ln w="12700">
            <a:noFill/>
            <a:miter lim="800000"/>
            <a:headEnd/>
            <a:tailEnd/>
          </a:ln>
        </p:spPr>
        <p:txBody>
          <a:bodyPr vert="horz" wrap="square" lIns="0" tIns="0" rIns="0" bIns="0" numCol="1" rtlCol="0" anchor="t" anchorCtr="0" compatLnSpc="1">
            <a:prstTxWarp prst="textNoShape">
              <a:avLst/>
            </a:prstTxWarp>
            <a:spAutoFit/>
          </a:bodyPr>
          <a:lstStyle/>
          <a:p>
            <a:pPr fontAlgn="base">
              <a:lnSpc>
                <a:spcPct val="100000"/>
              </a:lnSpc>
              <a:spcAft>
                <a:spcPct val="0"/>
              </a:spcAft>
            </a:pPr>
            <a:r>
              <a:rPr lang="en-US" sz="3000" b="1">
                <a:latin typeface="Arial" panose="020B0604020202020204" pitchFamily="34" charset="0"/>
                <a:cs typeface="Arial" panose="020B0604020202020204" pitchFamily="34" charset="0"/>
              </a:rPr>
              <a:t>Polarion Deliverables for CEH- Risk files</a:t>
            </a:r>
          </a:p>
        </p:txBody>
      </p:sp>
      <p:sp>
        <p:nvSpPr>
          <p:cNvPr id="2" name="Slide Number Placeholder 1">
            <a:extLst>
              <a:ext uri="{FF2B5EF4-FFF2-40B4-BE49-F238E27FC236}">
                <a16:creationId xmlns:a16="http://schemas.microsoft.com/office/drawing/2014/main" id="{C292F290-05BA-4F50-B91F-59DDD98C7ED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CF22114-9158-45CA-9A98-4E5B1CF0F7CB}" type="slidenum">
              <a:rPr lang="en-US" smtClean="0"/>
              <a:pPr/>
              <a:t>22</a:t>
            </a:fld>
            <a:endParaRPr lang="en-US"/>
          </a:p>
        </p:txBody>
      </p:sp>
      <p:sp>
        <p:nvSpPr>
          <p:cNvPr id="3" name="Footer Placeholder 2">
            <a:extLst>
              <a:ext uri="{FF2B5EF4-FFF2-40B4-BE49-F238E27FC236}">
                <a16:creationId xmlns:a16="http://schemas.microsoft.com/office/drawing/2014/main" id="{8BCDB5B2-EF9A-45E4-BAA5-B16C918B60E5}"/>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aphicFrame>
        <p:nvGraphicFramePr>
          <p:cNvPr id="11" name="Table 4">
            <a:extLst>
              <a:ext uri="{FF2B5EF4-FFF2-40B4-BE49-F238E27FC236}">
                <a16:creationId xmlns:a16="http://schemas.microsoft.com/office/drawing/2014/main" id="{0FE44C00-92E9-4C63-8ECE-EF7FA3B81767}"/>
              </a:ext>
            </a:extLst>
          </p:cNvPr>
          <p:cNvGraphicFramePr>
            <a:graphicFrameLocks/>
          </p:cNvGraphicFramePr>
          <p:nvPr>
            <p:extLst>
              <p:ext uri="{D42A27DB-BD31-4B8C-83A1-F6EECF244321}">
                <p14:modId xmlns:p14="http://schemas.microsoft.com/office/powerpoint/2010/main" val="1684660905"/>
              </p:ext>
            </p:extLst>
          </p:nvPr>
        </p:nvGraphicFramePr>
        <p:xfrm>
          <a:off x="838201" y="884735"/>
          <a:ext cx="10156370" cy="4582160"/>
        </p:xfrm>
        <a:graphic>
          <a:graphicData uri="http://schemas.openxmlformats.org/drawingml/2006/table">
            <a:tbl>
              <a:tblPr firstRow="1" bandRow="1">
                <a:tableStyleId>{5C22544A-7EE6-4342-B048-85BDC9FD1C3A}</a:tableStyleId>
              </a:tblPr>
              <a:tblGrid>
                <a:gridCol w="2792999">
                  <a:extLst>
                    <a:ext uri="{9D8B030D-6E8A-4147-A177-3AD203B41FA5}">
                      <a16:colId xmlns:a16="http://schemas.microsoft.com/office/drawing/2014/main" val="2942594964"/>
                    </a:ext>
                  </a:extLst>
                </a:gridCol>
                <a:gridCol w="2127343">
                  <a:extLst>
                    <a:ext uri="{9D8B030D-6E8A-4147-A177-3AD203B41FA5}">
                      <a16:colId xmlns:a16="http://schemas.microsoft.com/office/drawing/2014/main" val="1343099406"/>
                    </a:ext>
                  </a:extLst>
                </a:gridCol>
                <a:gridCol w="3147550">
                  <a:extLst>
                    <a:ext uri="{9D8B030D-6E8A-4147-A177-3AD203B41FA5}">
                      <a16:colId xmlns:a16="http://schemas.microsoft.com/office/drawing/2014/main" val="1959175277"/>
                    </a:ext>
                  </a:extLst>
                </a:gridCol>
                <a:gridCol w="2088478">
                  <a:extLst>
                    <a:ext uri="{9D8B030D-6E8A-4147-A177-3AD203B41FA5}">
                      <a16:colId xmlns:a16="http://schemas.microsoft.com/office/drawing/2014/main" val="1940082804"/>
                    </a:ext>
                  </a:extLst>
                </a:gridCol>
              </a:tblGrid>
              <a:tr h="370840">
                <a:tc>
                  <a:txBody>
                    <a:bodyPr/>
                    <a:lstStyle/>
                    <a:p>
                      <a:pPr algn="ctr"/>
                      <a:r>
                        <a:rPr lang="en-US" sz="1800"/>
                        <a:t>Template Title, number and revision</a:t>
                      </a:r>
                    </a:p>
                  </a:txBody>
                  <a:tcPr anchor="ctr"/>
                </a:tc>
                <a:tc>
                  <a:txBody>
                    <a:bodyPr/>
                    <a:lstStyle/>
                    <a:p>
                      <a:pPr algn="ctr"/>
                      <a:r>
                        <a:rPr lang="en-US" sz="1800"/>
                        <a:t>Banner page</a:t>
                      </a:r>
                    </a:p>
                  </a:txBody>
                  <a:tcPr anchor="ctr"/>
                </a:tc>
                <a:tc>
                  <a:txBody>
                    <a:bodyPr/>
                    <a:lstStyle/>
                    <a:p>
                      <a:pPr algn="ctr"/>
                      <a:r>
                        <a:rPr lang="en-US" sz="1800"/>
                        <a:t>Read-only report</a:t>
                      </a:r>
                    </a:p>
                  </a:txBody>
                  <a:tcPr anchor="ctr"/>
                </a:tc>
                <a:tc>
                  <a:txBody>
                    <a:bodyPr/>
                    <a:lstStyle/>
                    <a:p>
                      <a:pPr algn="ctr"/>
                      <a:r>
                        <a:rPr lang="en-US" sz="1800"/>
                        <a:t>Editable report</a:t>
                      </a:r>
                    </a:p>
                  </a:txBody>
                  <a:tcPr anchor="ctr"/>
                </a:tc>
                <a:extLst>
                  <a:ext uri="{0D108BD9-81ED-4DB2-BD59-A6C34878D82A}">
                    <a16:rowId xmlns:a16="http://schemas.microsoft.com/office/drawing/2014/main" val="28032234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1">
                          <a:solidFill>
                            <a:schemeClr val="bg1"/>
                          </a:solidFill>
                        </a:rPr>
                        <a:t>DFMEA</a:t>
                      </a:r>
                    </a:p>
                  </a:txBody>
                  <a:tcPr anchor="ctr">
                    <a:solidFill>
                      <a:srgbClr val="C8102E"/>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a:t>Done</a:t>
                      </a:r>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a:t>Done</a:t>
                      </a:r>
                    </a:p>
                  </a:txBody>
                  <a:tcPr anchor="ctr">
                    <a:solidFill>
                      <a:schemeClr val="accent2">
                        <a:lumMod val="60000"/>
                        <a:lumOff val="40000"/>
                      </a:schemeClr>
                    </a:solidFill>
                  </a:tcPr>
                </a:tc>
                <a:extLst>
                  <a:ext uri="{0D108BD9-81ED-4DB2-BD59-A6C34878D82A}">
                    <a16:rowId xmlns:a16="http://schemas.microsoft.com/office/drawing/2014/main" val="353832691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1">
                          <a:solidFill>
                            <a:schemeClr val="bg1"/>
                          </a:solidFill>
                        </a:rPr>
                        <a:t>PFMEA</a:t>
                      </a:r>
                    </a:p>
                  </a:txBody>
                  <a:tcPr anchor="ctr">
                    <a:solidFill>
                      <a:srgbClr val="C8102E"/>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a:t>Done</a:t>
                      </a:r>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a:t>Not configured.</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a:t>Pending feedback</a:t>
                      </a:r>
                    </a:p>
                  </a:txBody>
                  <a:tcPr anchor="ctr">
                    <a:solidFill>
                      <a:schemeClr val="accent1">
                        <a:lumMod val="20000"/>
                        <a:lumOff val="80000"/>
                      </a:schemeClr>
                    </a:solidFill>
                  </a:tcPr>
                </a:tc>
                <a:extLst>
                  <a:ext uri="{0D108BD9-81ED-4DB2-BD59-A6C34878D82A}">
                    <a16:rowId xmlns:a16="http://schemas.microsoft.com/office/drawing/2014/main" val="217381463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1">
                          <a:solidFill>
                            <a:schemeClr val="bg1"/>
                          </a:solidFill>
                        </a:rPr>
                        <a:t>Design Risk Assessment</a:t>
                      </a:r>
                    </a:p>
                  </a:txBody>
                  <a:tcPr anchor="ctr">
                    <a:solidFill>
                      <a:srgbClr val="C8102E"/>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Not applicable</a:t>
                      </a:r>
                      <a:endParaRPr lang="en-US" sz="1800" b="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Not configured.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panose="020B0604020202020204"/>
                          <a:ea typeface="+mn-ea"/>
                          <a:cs typeface="+mn-cs"/>
                        </a:rPr>
                        <a:t>Pending feedback</a:t>
                      </a:r>
                    </a:p>
                  </a:txBody>
                  <a:tcPr anchor="ctr">
                    <a:solidFill>
                      <a:schemeClr val="accent1">
                        <a:lumMod val="20000"/>
                        <a:lumOff val="80000"/>
                      </a:schemeClr>
                    </a:solidFill>
                  </a:tcPr>
                </a:tc>
                <a:extLst>
                  <a:ext uri="{0D108BD9-81ED-4DB2-BD59-A6C34878D82A}">
                    <a16:rowId xmlns:a16="http://schemas.microsoft.com/office/drawing/2014/main" val="91344979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1" kern="1200">
                          <a:solidFill>
                            <a:schemeClr val="bg1"/>
                          </a:solidFill>
                          <a:latin typeface="+mn-lt"/>
                          <a:ea typeface="+mn-ea"/>
                          <a:cs typeface="+mn-cs"/>
                        </a:rPr>
                        <a:t>Process risk Assessment</a:t>
                      </a:r>
                    </a:p>
                  </a:txBody>
                  <a:tcPr anchor="ctr">
                    <a:solidFill>
                      <a:srgbClr val="C8102E"/>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mn-lt"/>
                          <a:ea typeface="+mn-ea"/>
                          <a:cs typeface="+mn-cs"/>
                        </a:rPr>
                        <a:t>Not applicable</a:t>
                      </a:r>
                      <a:endParaRPr lang="en-US" sz="1800" b="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i="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Not configured.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panose="020B0604020202020204"/>
                          <a:ea typeface="+mn-ea"/>
                          <a:cs typeface="+mn-cs"/>
                        </a:rPr>
                        <a:t>Pending feedback</a:t>
                      </a:r>
                    </a:p>
                  </a:txBody>
                  <a:tcPr anchor="ctr">
                    <a:solidFill>
                      <a:schemeClr val="accent1">
                        <a:lumMod val="20000"/>
                        <a:lumOff val="80000"/>
                      </a:schemeClr>
                    </a:solidFill>
                  </a:tcPr>
                </a:tc>
                <a:extLst>
                  <a:ext uri="{0D108BD9-81ED-4DB2-BD59-A6C34878D82A}">
                    <a16:rowId xmlns:a16="http://schemas.microsoft.com/office/drawing/2014/main" val="297049723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1">
                          <a:solidFill>
                            <a:schemeClr val="bg1"/>
                          </a:solidFill>
                        </a:rPr>
                        <a:t>Use Error risk assessment</a:t>
                      </a:r>
                    </a:p>
                  </a:txBody>
                  <a:tcPr anchor="ctr">
                    <a:solidFill>
                      <a:srgbClr val="C8102E"/>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i="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i="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Not configured.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panose="020B0604020202020204"/>
                          <a:ea typeface="+mn-ea"/>
                          <a:cs typeface="+mn-cs"/>
                        </a:rPr>
                        <a:t>Pending feedback</a:t>
                      </a:r>
                    </a:p>
                  </a:txBody>
                  <a:tcPr anchor="ctr">
                    <a:solidFill>
                      <a:schemeClr val="accent1">
                        <a:lumMod val="20000"/>
                        <a:lumOff val="80000"/>
                      </a:schemeClr>
                    </a:solidFill>
                  </a:tcPr>
                </a:tc>
                <a:extLst>
                  <a:ext uri="{0D108BD9-81ED-4DB2-BD59-A6C34878D82A}">
                    <a16:rowId xmlns:a16="http://schemas.microsoft.com/office/drawing/2014/main" val="91316242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1">
                          <a:solidFill>
                            <a:schemeClr val="bg1"/>
                          </a:solidFill>
                        </a:rPr>
                        <a:t>Risk Trace Matrix</a:t>
                      </a:r>
                    </a:p>
                  </a:txBody>
                  <a:tcPr anchor="ctr">
                    <a:solidFill>
                      <a:srgbClr val="C8102E"/>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i="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i="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mn-lt"/>
                          <a:ea typeface="+mn-ea"/>
                          <a:cs typeface="+mn-cs"/>
                        </a:rPr>
                        <a:t>Not applicable</a:t>
                      </a:r>
                      <a:endParaRPr lang="en-US" sz="1800" b="1"/>
                    </a:p>
                  </a:txBody>
                  <a:tcPr anchor="ctr">
                    <a:solidFill>
                      <a:srgbClr val="B8D4D7"/>
                    </a:solidFill>
                  </a:tcPr>
                </a:tc>
                <a:extLst>
                  <a:ext uri="{0D108BD9-81ED-4DB2-BD59-A6C34878D82A}">
                    <a16:rowId xmlns:a16="http://schemas.microsoft.com/office/drawing/2014/main" val="381787948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1">
                          <a:solidFill>
                            <a:schemeClr val="bg1"/>
                          </a:solidFill>
                        </a:rPr>
                        <a:t>Risk Management report</a:t>
                      </a:r>
                    </a:p>
                  </a:txBody>
                  <a:tcPr anchor="ctr">
                    <a:solidFill>
                      <a:srgbClr val="C8102E"/>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i="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Arial" panose="020B0604020202020204"/>
                          <a:ea typeface="+mn-ea"/>
                          <a:cs typeface="+mn-cs"/>
                        </a:rPr>
                        <a:t>Done</a:t>
                      </a:r>
                      <a:endParaRPr lang="en-US" sz="1800" b="1" i="1"/>
                    </a:p>
                  </a:txBody>
                  <a:tcPr anchor="ctr">
                    <a:solidFill>
                      <a:schemeClr val="accent2">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mn-lt"/>
                          <a:ea typeface="+mn-ea"/>
                          <a:cs typeface="+mn-cs"/>
                        </a:rPr>
                        <a:t>Not applicable</a:t>
                      </a:r>
                      <a:endParaRPr lang="en-US" sz="1800" b="1"/>
                    </a:p>
                  </a:txBody>
                  <a:tcPr anchor="ctr">
                    <a:solidFill>
                      <a:srgbClr val="B8D4D7"/>
                    </a:solidFill>
                  </a:tcPr>
                </a:tc>
                <a:extLst>
                  <a:ext uri="{0D108BD9-81ED-4DB2-BD59-A6C34878D82A}">
                    <a16:rowId xmlns:a16="http://schemas.microsoft.com/office/drawing/2014/main" val="3732539640"/>
                  </a:ext>
                </a:extLst>
              </a:tr>
            </a:tbl>
          </a:graphicData>
        </a:graphic>
      </p:graphicFrame>
    </p:spTree>
    <p:extLst>
      <p:ext uri="{BB962C8B-B14F-4D97-AF65-F5344CB8AC3E}">
        <p14:creationId xmlns:p14="http://schemas.microsoft.com/office/powerpoint/2010/main" val="27433300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6444DC6-4272-4177-889F-A367A06F64F1}"/>
              </a:ext>
            </a:extLst>
          </p:cNvPr>
          <p:cNvSpPr>
            <a:spLocks noGrp="1"/>
          </p:cNvSpPr>
          <p:nvPr>
            <p:ph type="body" sz="quarter" idx="10"/>
          </p:nvPr>
        </p:nvSpPr>
        <p:spPr>
          <a:xfrm>
            <a:off x="424068" y="1600866"/>
            <a:ext cx="9652439" cy="1828134"/>
          </a:xfrm>
        </p:spPr>
        <p:txBody>
          <a:bodyPr/>
          <a:lstStyle/>
          <a:p>
            <a:r>
              <a:rPr lang="en-US"/>
              <a:t>Training and lifecycle support from Polarion team</a:t>
            </a:r>
          </a:p>
        </p:txBody>
      </p:sp>
    </p:spTree>
    <p:extLst>
      <p:ext uri="{BB962C8B-B14F-4D97-AF65-F5344CB8AC3E}">
        <p14:creationId xmlns:p14="http://schemas.microsoft.com/office/powerpoint/2010/main" val="17742041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676F2-7BBA-489E-9EF0-29509E1F735D}"/>
              </a:ext>
            </a:extLst>
          </p:cNvPr>
          <p:cNvSpPr>
            <a:spLocks noGrp="1"/>
          </p:cNvSpPr>
          <p:nvPr>
            <p:ph type="title"/>
          </p:nvPr>
        </p:nvSpPr>
        <p:spPr>
          <a:xfrm>
            <a:off x="83392" y="49315"/>
            <a:ext cx="11813044" cy="478972"/>
          </a:xfrm>
        </p:spPr>
        <p:txBody>
          <a:bodyPr/>
          <a:lstStyle/>
          <a:p>
            <a:r>
              <a:rPr lang="en-US" sz="3600"/>
              <a:t>Polarion process- Tentative transition plan </a:t>
            </a:r>
          </a:p>
        </p:txBody>
      </p:sp>
      <p:graphicFrame>
        <p:nvGraphicFramePr>
          <p:cNvPr id="4" name="Diagram 3">
            <a:extLst>
              <a:ext uri="{FF2B5EF4-FFF2-40B4-BE49-F238E27FC236}">
                <a16:creationId xmlns:a16="http://schemas.microsoft.com/office/drawing/2014/main" id="{E6EA4769-FFE7-42AE-BD6D-CEF2218EDDA3}"/>
              </a:ext>
            </a:extLst>
          </p:cNvPr>
          <p:cNvGraphicFramePr/>
          <p:nvPr>
            <p:extLst>
              <p:ext uri="{D42A27DB-BD31-4B8C-83A1-F6EECF244321}">
                <p14:modId xmlns:p14="http://schemas.microsoft.com/office/powerpoint/2010/main" val="2755906439"/>
              </p:ext>
            </p:extLst>
          </p:nvPr>
        </p:nvGraphicFramePr>
        <p:xfrm>
          <a:off x="1821607" y="261258"/>
          <a:ext cx="10287000" cy="65967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Arrow: Right 4">
            <a:extLst>
              <a:ext uri="{FF2B5EF4-FFF2-40B4-BE49-F238E27FC236}">
                <a16:creationId xmlns:a16="http://schemas.microsoft.com/office/drawing/2014/main" id="{D5C321E4-EA7A-4F96-84CB-B4E6FA768C2D}"/>
              </a:ext>
            </a:extLst>
          </p:cNvPr>
          <p:cNvSpPr/>
          <p:nvPr/>
        </p:nvSpPr>
        <p:spPr>
          <a:xfrm>
            <a:off x="6230321" y="629089"/>
            <a:ext cx="1469572" cy="47897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47657C15-F198-4CC1-A856-FB47ABF0A99E}"/>
              </a:ext>
            </a:extLst>
          </p:cNvPr>
          <p:cNvSpPr/>
          <p:nvPr/>
        </p:nvSpPr>
        <p:spPr>
          <a:xfrm>
            <a:off x="1451813" y="5038008"/>
            <a:ext cx="369794" cy="1905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A3CA508E-D94B-4494-92E0-C7D0DF837631}"/>
              </a:ext>
            </a:extLst>
          </p:cNvPr>
          <p:cNvSpPr/>
          <p:nvPr/>
        </p:nvSpPr>
        <p:spPr>
          <a:xfrm>
            <a:off x="8594949" y="5038008"/>
            <a:ext cx="369794" cy="1905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82129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9A84DC0-D4CC-4D0D-9332-06729F3B6BFF}"/>
              </a:ext>
            </a:extLst>
          </p:cNvPr>
          <p:cNvSpPr>
            <a:spLocks noGrp="1"/>
          </p:cNvSpPr>
          <p:nvPr>
            <p:ph type="body" sz="quarter" idx="10"/>
          </p:nvPr>
        </p:nvSpPr>
        <p:spPr>
          <a:xfrm>
            <a:off x="424068" y="1600866"/>
            <a:ext cx="8319881" cy="2311180"/>
          </a:xfrm>
        </p:spPr>
        <p:txBody>
          <a:bodyPr/>
          <a:lstStyle/>
          <a:p>
            <a:r>
              <a:rPr lang="en-US"/>
              <a:t>Data model</a:t>
            </a:r>
          </a:p>
        </p:txBody>
      </p:sp>
    </p:spTree>
    <p:extLst>
      <p:ext uri="{BB962C8B-B14F-4D97-AF65-F5344CB8AC3E}">
        <p14:creationId xmlns:p14="http://schemas.microsoft.com/office/powerpoint/2010/main" val="6348433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558FD48-27D8-4BE8-B444-44E258AFE1DC}"/>
              </a:ext>
            </a:extLst>
          </p:cNvPr>
          <p:cNvSpPr>
            <a:spLocks noGrp="1"/>
          </p:cNvSpPr>
          <p:nvPr>
            <p:ph type="sldNum" sz="quarter" idx="4"/>
          </p:nvPr>
        </p:nvSpPr>
        <p:spPr>
          <a:xfrm>
            <a:off x="9213851" y="6373725"/>
            <a:ext cx="2743200" cy="365125"/>
          </a:xfrm>
          <a:noFill/>
        </p:spPr>
        <p:txBody>
          <a:bodyPr/>
          <a:lstStyle/>
          <a:p>
            <a:pPr algn="ctr"/>
            <a:fld id="{AD816501-AAE5-214E-B100-00C3DC5F5E3F}" type="slidenum">
              <a:rPr lang="en-US" smtClean="0"/>
              <a:pPr algn="ctr"/>
              <a:t>26</a:t>
            </a:fld>
            <a:endParaRPr lang="en-US"/>
          </a:p>
        </p:txBody>
      </p:sp>
      <p:sp>
        <p:nvSpPr>
          <p:cNvPr id="7" name="Text Placeholder 6">
            <a:extLst>
              <a:ext uri="{FF2B5EF4-FFF2-40B4-BE49-F238E27FC236}">
                <a16:creationId xmlns:a16="http://schemas.microsoft.com/office/drawing/2014/main" id="{4D0E7BAD-8A27-4E4A-9502-DFC3D545EF22}"/>
              </a:ext>
            </a:extLst>
          </p:cNvPr>
          <p:cNvSpPr>
            <a:spLocks noGrp="1"/>
          </p:cNvSpPr>
          <p:nvPr>
            <p:ph type="body" sz="quarter" idx="14"/>
          </p:nvPr>
        </p:nvSpPr>
        <p:spPr>
          <a:xfrm>
            <a:off x="287073" y="109545"/>
            <a:ext cx="11617855" cy="752211"/>
          </a:xfrm>
        </p:spPr>
        <p:txBody>
          <a:bodyPr vert="horz" lIns="91440" tIns="45720" rIns="91440" bIns="45720" rtlCol="0">
            <a:noAutofit/>
          </a:bodyPr>
          <a:lstStyle/>
          <a:p>
            <a:pPr algn="l"/>
            <a:r>
              <a:rPr lang="en-US" sz="2800" dirty="0" err="1"/>
              <a:t>Polarion</a:t>
            </a:r>
            <a:r>
              <a:rPr lang="en-US" sz="2800" dirty="0"/>
              <a:t> Work Items for CEH Risk files</a:t>
            </a:r>
          </a:p>
        </p:txBody>
      </p:sp>
      <p:sp>
        <p:nvSpPr>
          <p:cNvPr id="77" name="Arrow: Right 76">
            <a:extLst>
              <a:ext uri="{FF2B5EF4-FFF2-40B4-BE49-F238E27FC236}">
                <a16:creationId xmlns:a16="http://schemas.microsoft.com/office/drawing/2014/main" id="{DCFEA5BC-A632-4495-9C30-164D46BDE56A}"/>
              </a:ext>
            </a:extLst>
          </p:cNvPr>
          <p:cNvSpPr/>
          <p:nvPr/>
        </p:nvSpPr>
        <p:spPr>
          <a:xfrm>
            <a:off x="2473326" y="6232755"/>
            <a:ext cx="1596456" cy="4910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Key takeaway</a:t>
            </a:r>
          </a:p>
        </p:txBody>
      </p:sp>
      <p:sp>
        <p:nvSpPr>
          <p:cNvPr id="78" name="Rectangle 77">
            <a:extLst>
              <a:ext uri="{FF2B5EF4-FFF2-40B4-BE49-F238E27FC236}">
                <a16:creationId xmlns:a16="http://schemas.microsoft.com/office/drawing/2014/main" id="{A75C5185-E1F1-4A5A-947C-2C2EF0135F45}"/>
              </a:ext>
            </a:extLst>
          </p:cNvPr>
          <p:cNvSpPr/>
          <p:nvPr/>
        </p:nvSpPr>
        <p:spPr>
          <a:xfrm>
            <a:off x="4238327" y="6232755"/>
            <a:ext cx="4886623" cy="4910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The data model configured to match CEH processes and deliverables.</a:t>
            </a:r>
          </a:p>
        </p:txBody>
      </p:sp>
      <p:grpSp>
        <p:nvGrpSpPr>
          <p:cNvPr id="2" name="Group 1">
            <a:extLst>
              <a:ext uri="{FF2B5EF4-FFF2-40B4-BE49-F238E27FC236}">
                <a16:creationId xmlns:a16="http://schemas.microsoft.com/office/drawing/2014/main" id="{36EB6ADA-8C6A-4C49-B4F2-10E71EC0176E}"/>
              </a:ext>
            </a:extLst>
          </p:cNvPr>
          <p:cNvGrpSpPr/>
          <p:nvPr/>
        </p:nvGrpSpPr>
        <p:grpSpPr>
          <a:xfrm>
            <a:off x="5366384" y="1525451"/>
            <a:ext cx="1463040" cy="365760"/>
            <a:chOff x="5148985" y="2274403"/>
            <a:chExt cx="1504512" cy="365760"/>
          </a:xfrm>
        </p:grpSpPr>
        <p:sp>
          <p:nvSpPr>
            <p:cNvPr id="52" name="Rectangle: Rounded Corners 51">
              <a:extLst>
                <a:ext uri="{FF2B5EF4-FFF2-40B4-BE49-F238E27FC236}">
                  <a16:creationId xmlns:a16="http://schemas.microsoft.com/office/drawing/2014/main" id="{5F35220E-B2AC-436D-8F61-8747F6993F19}"/>
                </a:ext>
              </a:extLst>
            </p:cNvPr>
            <p:cNvSpPr/>
            <p:nvPr/>
          </p:nvSpPr>
          <p:spPr bwMode="auto">
            <a:xfrm>
              <a:off x="5148985" y="2274403"/>
              <a:ext cx="1504512"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Use Step</a:t>
              </a:r>
            </a:p>
          </p:txBody>
        </p:sp>
        <p:pic>
          <p:nvPicPr>
            <p:cNvPr id="1026" name="Picture 2">
              <a:extLst>
                <a:ext uri="{FF2B5EF4-FFF2-40B4-BE49-F238E27FC236}">
                  <a16:creationId xmlns:a16="http://schemas.microsoft.com/office/drawing/2014/main" id="{B2DDD893-5B42-4807-BF94-6E75AC8F99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5900" y="2381083"/>
              <a:ext cx="152400" cy="152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Group 2">
            <a:extLst>
              <a:ext uri="{FF2B5EF4-FFF2-40B4-BE49-F238E27FC236}">
                <a16:creationId xmlns:a16="http://schemas.microsoft.com/office/drawing/2014/main" id="{54AF206D-53AD-4F19-9E00-A9DE48961595}"/>
              </a:ext>
            </a:extLst>
          </p:cNvPr>
          <p:cNvGrpSpPr/>
          <p:nvPr/>
        </p:nvGrpSpPr>
        <p:grpSpPr>
          <a:xfrm>
            <a:off x="434110" y="840801"/>
            <a:ext cx="1615440" cy="365760"/>
            <a:chOff x="586510" y="693253"/>
            <a:chExt cx="1504511" cy="365760"/>
          </a:xfrm>
        </p:grpSpPr>
        <p:sp>
          <p:nvSpPr>
            <p:cNvPr id="8" name="Rectangle: Rounded Corners 7">
              <a:extLst>
                <a:ext uri="{FF2B5EF4-FFF2-40B4-BE49-F238E27FC236}">
                  <a16:creationId xmlns:a16="http://schemas.microsoft.com/office/drawing/2014/main" id="{C1F08074-D8FE-4C32-945B-073593DA9927}"/>
                </a:ext>
              </a:extLst>
            </p:cNvPr>
            <p:cNvSpPr/>
            <p:nvPr/>
          </p:nvSpPr>
          <p:spPr bwMode="auto">
            <a:xfrm>
              <a:off x="586510" y="693253"/>
              <a:ext cx="1504511"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Function/ Use Scenario</a:t>
              </a:r>
            </a:p>
          </p:txBody>
        </p:sp>
        <p:pic>
          <p:nvPicPr>
            <p:cNvPr id="1028" name="Picture 4">
              <a:extLst>
                <a:ext uri="{FF2B5EF4-FFF2-40B4-BE49-F238E27FC236}">
                  <a16:creationId xmlns:a16="http://schemas.microsoft.com/office/drawing/2014/main" id="{68623E6B-7780-44EC-8B6F-221EFEC7DE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375" y="799933"/>
              <a:ext cx="152400" cy="152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 name="Group 4">
            <a:extLst>
              <a:ext uri="{FF2B5EF4-FFF2-40B4-BE49-F238E27FC236}">
                <a16:creationId xmlns:a16="http://schemas.microsoft.com/office/drawing/2014/main" id="{76EBD615-A5DC-4536-BEC9-BEC30A9697F5}"/>
              </a:ext>
            </a:extLst>
          </p:cNvPr>
          <p:cNvGrpSpPr/>
          <p:nvPr/>
        </p:nvGrpSpPr>
        <p:grpSpPr>
          <a:xfrm>
            <a:off x="2377209" y="1517076"/>
            <a:ext cx="2642465" cy="365760"/>
            <a:chOff x="2377209" y="1531453"/>
            <a:chExt cx="2642465" cy="365760"/>
          </a:xfrm>
        </p:grpSpPr>
        <p:sp>
          <p:nvSpPr>
            <p:cNvPr id="49" name="Rectangle: Rounded Corners 48">
              <a:extLst>
                <a:ext uri="{FF2B5EF4-FFF2-40B4-BE49-F238E27FC236}">
                  <a16:creationId xmlns:a16="http://schemas.microsoft.com/office/drawing/2014/main" id="{E6C9C92E-932B-40E9-AD40-74AE597C076A}"/>
                </a:ext>
              </a:extLst>
            </p:cNvPr>
            <p:cNvSpPr/>
            <p:nvPr/>
          </p:nvSpPr>
          <p:spPr bwMode="auto">
            <a:xfrm>
              <a:off x="2377209" y="1531453"/>
              <a:ext cx="2642465"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Design/Process Requirement</a:t>
              </a:r>
            </a:p>
          </p:txBody>
        </p:sp>
        <p:pic>
          <p:nvPicPr>
            <p:cNvPr id="1030" name="Picture 6">
              <a:extLst>
                <a:ext uri="{FF2B5EF4-FFF2-40B4-BE49-F238E27FC236}">
                  <a16:creationId xmlns:a16="http://schemas.microsoft.com/office/drawing/2014/main" id="{C7A23810-1BA7-499C-919D-A6CB1CE33D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73326" y="1638133"/>
              <a:ext cx="152400" cy="152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00" name="Group 99">
            <a:extLst>
              <a:ext uri="{FF2B5EF4-FFF2-40B4-BE49-F238E27FC236}">
                <a16:creationId xmlns:a16="http://schemas.microsoft.com/office/drawing/2014/main" id="{15047F03-D417-466F-9F9C-8E7863AD54F9}"/>
              </a:ext>
            </a:extLst>
          </p:cNvPr>
          <p:cNvGrpSpPr/>
          <p:nvPr/>
        </p:nvGrpSpPr>
        <p:grpSpPr>
          <a:xfrm>
            <a:off x="287073" y="2263327"/>
            <a:ext cx="1463040" cy="365760"/>
            <a:chOff x="287073" y="2640163"/>
            <a:chExt cx="1463040" cy="365760"/>
          </a:xfrm>
        </p:grpSpPr>
        <p:sp>
          <p:nvSpPr>
            <p:cNvPr id="80" name="Rectangle: Rounded Corners 79">
              <a:extLst>
                <a:ext uri="{FF2B5EF4-FFF2-40B4-BE49-F238E27FC236}">
                  <a16:creationId xmlns:a16="http://schemas.microsoft.com/office/drawing/2014/main" id="{78D83361-1E83-4E4D-93B2-78D1E58CF482}"/>
                </a:ext>
              </a:extLst>
            </p:cNvPr>
            <p:cNvSpPr/>
            <p:nvPr/>
          </p:nvSpPr>
          <p:spPr bwMode="auto">
            <a:xfrm>
              <a:off x="287073" y="2640163"/>
              <a:ext cx="1463040"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Hazard</a:t>
              </a:r>
            </a:p>
          </p:txBody>
        </p:sp>
        <p:pic>
          <p:nvPicPr>
            <p:cNvPr id="1032" name="Picture 8">
              <a:extLst>
                <a:ext uri="{FF2B5EF4-FFF2-40B4-BE49-F238E27FC236}">
                  <a16:creationId xmlns:a16="http://schemas.microsoft.com/office/drawing/2014/main" id="{6483952C-2B12-4539-8BFC-CA9B5BC508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4110" y="2746843"/>
              <a:ext cx="152400" cy="152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8" name="Group 87">
            <a:extLst>
              <a:ext uri="{FF2B5EF4-FFF2-40B4-BE49-F238E27FC236}">
                <a16:creationId xmlns:a16="http://schemas.microsoft.com/office/drawing/2014/main" id="{DBBB8B77-8483-4BE2-A0FD-3E517F9A08D3}"/>
              </a:ext>
            </a:extLst>
          </p:cNvPr>
          <p:cNvGrpSpPr/>
          <p:nvPr/>
        </p:nvGrpSpPr>
        <p:grpSpPr>
          <a:xfrm>
            <a:off x="1528575" y="3491389"/>
            <a:ext cx="1463040" cy="365760"/>
            <a:chOff x="1367999" y="3429000"/>
            <a:chExt cx="1463040" cy="365760"/>
          </a:xfrm>
        </p:grpSpPr>
        <p:sp>
          <p:nvSpPr>
            <p:cNvPr id="72" name="Rectangle: Rounded Corners 71">
              <a:extLst>
                <a:ext uri="{FF2B5EF4-FFF2-40B4-BE49-F238E27FC236}">
                  <a16:creationId xmlns:a16="http://schemas.microsoft.com/office/drawing/2014/main" id="{0896D5D4-1580-4EE2-B9ED-D50FC0F638FD}"/>
                </a:ext>
              </a:extLst>
            </p:cNvPr>
            <p:cNvSpPr/>
            <p:nvPr/>
          </p:nvSpPr>
          <p:spPr bwMode="auto">
            <a:xfrm>
              <a:off x="1367999" y="3429000"/>
              <a:ext cx="1463040"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Harm</a:t>
              </a:r>
            </a:p>
          </p:txBody>
        </p:sp>
        <p:pic>
          <p:nvPicPr>
            <p:cNvPr id="1034" name="Picture 10">
              <a:extLst>
                <a:ext uri="{FF2B5EF4-FFF2-40B4-BE49-F238E27FC236}">
                  <a16:creationId xmlns:a16="http://schemas.microsoft.com/office/drawing/2014/main" id="{4AD724CA-D5CB-4756-9DC9-6B93BE88F81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58058" y="3555917"/>
              <a:ext cx="152400" cy="152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1" name="Group 90">
            <a:extLst>
              <a:ext uri="{FF2B5EF4-FFF2-40B4-BE49-F238E27FC236}">
                <a16:creationId xmlns:a16="http://schemas.microsoft.com/office/drawing/2014/main" id="{677184FE-05BE-4688-AAA4-8A4B3FE959F0}"/>
              </a:ext>
            </a:extLst>
          </p:cNvPr>
          <p:cNvGrpSpPr/>
          <p:nvPr/>
        </p:nvGrpSpPr>
        <p:grpSpPr>
          <a:xfrm>
            <a:off x="7886049" y="3714053"/>
            <a:ext cx="1949884" cy="365760"/>
            <a:chOff x="8232342" y="1297715"/>
            <a:chExt cx="1949884" cy="365760"/>
          </a:xfrm>
        </p:grpSpPr>
        <p:sp>
          <p:nvSpPr>
            <p:cNvPr id="63" name="Rectangle: Rounded Corners 62">
              <a:extLst>
                <a:ext uri="{FF2B5EF4-FFF2-40B4-BE49-F238E27FC236}">
                  <a16:creationId xmlns:a16="http://schemas.microsoft.com/office/drawing/2014/main" id="{F2B5D222-A7AF-4BB6-8931-0A46103AEF9C}"/>
                </a:ext>
              </a:extLst>
            </p:cNvPr>
            <p:cNvSpPr/>
            <p:nvPr/>
          </p:nvSpPr>
          <p:spPr bwMode="auto">
            <a:xfrm>
              <a:off x="8232342" y="1297715"/>
              <a:ext cx="1949884"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Cause of Failure</a:t>
              </a:r>
            </a:p>
          </p:txBody>
        </p:sp>
        <p:pic>
          <p:nvPicPr>
            <p:cNvPr id="1036" name="Picture 12">
              <a:extLst>
                <a:ext uri="{FF2B5EF4-FFF2-40B4-BE49-F238E27FC236}">
                  <a16:creationId xmlns:a16="http://schemas.microsoft.com/office/drawing/2014/main" id="{4AACE232-0184-41F5-B0D5-D2D06662FD8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429625" y="1407031"/>
              <a:ext cx="152400" cy="152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4" name="Group 53">
            <a:extLst>
              <a:ext uri="{FF2B5EF4-FFF2-40B4-BE49-F238E27FC236}">
                <a16:creationId xmlns:a16="http://schemas.microsoft.com/office/drawing/2014/main" id="{510FAFDB-968B-4FAB-901C-ADAECB9AD347}"/>
              </a:ext>
            </a:extLst>
          </p:cNvPr>
          <p:cNvGrpSpPr/>
          <p:nvPr/>
        </p:nvGrpSpPr>
        <p:grpSpPr>
          <a:xfrm>
            <a:off x="3098553" y="4105147"/>
            <a:ext cx="2051629" cy="365760"/>
            <a:chOff x="2296593" y="5107639"/>
            <a:chExt cx="2051629" cy="365760"/>
          </a:xfrm>
        </p:grpSpPr>
        <p:sp>
          <p:nvSpPr>
            <p:cNvPr id="75" name="Rectangle: Rounded Corners 74">
              <a:extLst>
                <a:ext uri="{FF2B5EF4-FFF2-40B4-BE49-F238E27FC236}">
                  <a16:creationId xmlns:a16="http://schemas.microsoft.com/office/drawing/2014/main" id="{6DCA3091-F34D-4E99-8F5D-2973951B11BD}"/>
                </a:ext>
              </a:extLst>
            </p:cNvPr>
            <p:cNvSpPr/>
            <p:nvPr/>
          </p:nvSpPr>
          <p:spPr bwMode="auto">
            <a:xfrm>
              <a:off x="2296593" y="5107639"/>
              <a:ext cx="2051629"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Harm Probability</a:t>
              </a:r>
            </a:p>
          </p:txBody>
        </p:sp>
        <p:pic>
          <p:nvPicPr>
            <p:cNvPr id="1038" name="Picture 14">
              <a:extLst>
                <a:ext uri="{FF2B5EF4-FFF2-40B4-BE49-F238E27FC236}">
                  <a16:creationId xmlns:a16="http://schemas.microsoft.com/office/drawing/2014/main" id="{0466688F-E9EB-4066-A8D1-2FA98E78043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397126" y="5212732"/>
              <a:ext cx="152400" cy="152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0" name="Group 89">
            <a:extLst>
              <a:ext uri="{FF2B5EF4-FFF2-40B4-BE49-F238E27FC236}">
                <a16:creationId xmlns:a16="http://schemas.microsoft.com/office/drawing/2014/main" id="{3642BC0C-6CB7-44D8-B3DA-41DDBB142C81}"/>
              </a:ext>
            </a:extLst>
          </p:cNvPr>
          <p:cNvGrpSpPr/>
          <p:nvPr/>
        </p:nvGrpSpPr>
        <p:grpSpPr>
          <a:xfrm>
            <a:off x="8860991" y="4872545"/>
            <a:ext cx="2642465" cy="365760"/>
            <a:chOff x="8860991" y="4886922"/>
            <a:chExt cx="2642465" cy="365760"/>
          </a:xfrm>
        </p:grpSpPr>
        <p:sp>
          <p:nvSpPr>
            <p:cNvPr id="66" name="Rectangle: Rounded Corners 65">
              <a:extLst>
                <a:ext uri="{FF2B5EF4-FFF2-40B4-BE49-F238E27FC236}">
                  <a16:creationId xmlns:a16="http://schemas.microsoft.com/office/drawing/2014/main" id="{95F00562-D276-464A-AE86-AB0D4B721CBB}"/>
                </a:ext>
              </a:extLst>
            </p:cNvPr>
            <p:cNvSpPr/>
            <p:nvPr/>
          </p:nvSpPr>
          <p:spPr bwMode="auto">
            <a:xfrm>
              <a:off x="8860991" y="4886922"/>
              <a:ext cx="2642465"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Risk Control</a:t>
              </a:r>
            </a:p>
          </p:txBody>
        </p:sp>
        <p:pic>
          <p:nvPicPr>
            <p:cNvPr id="1040" name="Picture 16">
              <a:extLst>
                <a:ext uri="{FF2B5EF4-FFF2-40B4-BE49-F238E27FC236}">
                  <a16:creationId xmlns:a16="http://schemas.microsoft.com/office/drawing/2014/main" id="{7302C873-0824-4996-B2C9-BAD41A31EDC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213851" y="4993602"/>
              <a:ext cx="152400" cy="152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5" name="Group 54">
            <a:extLst>
              <a:ext uri="{FF2B5EF4-FFF2-40B4-BE49-F238E27FC236}">
                <a16:creationId xmlns:a16="http://schemas.microsoft.com/office/drawing/2014/main" id="{7C18A20F-F2BC-403E-BAC1-248EE8F3FD41}"/>
              </a:ext>
            </a:extLst>
          </p:cNvPr>
          <p:cNvGrpSpPr/>
          <p:nvPr/>
        </p:nvGrpSpPr>
        <p:grpSpPr>
          <a:xfrm>
            <a:off x="6279719" y="2622485"/>
            <a:ext cx="1463040" cy="365760"/>
            <a:chOff x="8045019" y="2987040"/>
            <a:chExt cx="1463040" cy="365760"/>
          </a:xfrm>
        </p:grpSpPr>
        <p:sp>
          <p:nvSpPr>
            <p:cNvPr id="60" name="Rectangle: Rounded Corners 59">
              <a:extLst>
                <a:ext uri="{FF2B5EF4-FFF2-40B4-BE49-F238E27FC236}">
                  <a16:creationId xmlns:a16="http://schemas.microsoft.com/office/drawing/2014/main" id="{71BECA0D-E191-43CD-999D-1165A3164470}"/>
                </a:ext>
              </a:extLst>
            </p:cNvPr>
            <p:cNvSpPr/>
            <p:nvPr/>
          </p:nvSpPr>
          <p:spPr bwMode="auto">
            <a:xfrm>
              <a:off x="8045019" y="2987040"/>
              <a:ext cx="1463040"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Failure Mode</a:t>
              </a:r>
            </a:p>
          </p:txBody>
        </p:sp>
        <p:pic>
          <p:nvPicPr>
            <p:cNvPr id="1042" name="Picture 18">
              <a:extLst>
                <a:ext uri="{FF2B5EF4-FFF2-40B4-BE49-F238E27FC236}">
                  <a16:creationId xmlns:a16="http://schemas.microsoft.com/office/drawing/2014/main" id="{3B1EBD90-0B53-4785-9974-8C971F6021FF}"/>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156142" y="3093720"/>
              <a:ext cx="152400" cy="152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7" name="Group 86">
            <a:extLst>
              <a:ext uri="{FF2B5EF4-FFF2-40B4-BE49-F238E27FC236}">
                <a16:creationId xmlns:a16="http://schemas.microsoft.com/office/drawing/2014/main" id="{8802DBC8-AB51-4728-9A16-0FFEEFB2B5CD}"/>
              </a:ext>
            </a:extLst>
          </p:cNvPr>
          <p:cNvGrpSpPr/>
          <p:nvPr/>
        </p:nvGrpSpPr>
        <p:grpSpPr>
          <a:xfrm>
            <a:off x="3087346" y="2623604"/>
            <a:ext cx="2074141" cy="365760"/>
            <a:chOff x="3118429" y="3827477"/>
            <a:chExt cx="2074141" cy="365760"/>
          </a:xfrm>
        </p:grpSpPr>
        <p:sp>
          <p:nvSpPr>
            <p:cNvPr id="69" name="Rectangle: Rounded Corners 68">
              <a:extLst>
                <a:ext uri="{FF2B5EF4-FFF2-40B4-BE49-F238E27FC236}">
                  <a16:creationId xmlns:a16="http://schemas.microsoft.com/office/drawing/2014/main" id="{48D95480-E177-4C97-876E-F164002F4715}"/>
                </a:ext>
              </a:extLst>
            </p:cNvPr>
            <p:cNvSpPr/>
            <p:nvPr/>
          </p:nvSpPr>
          <p:spPr bwMode="auto">
            <a:xfrm>
              <a:off x="3118429" y="3827477"/>
              <a:ext cx="2074141" cy="365760"/>
            </a:xfrm>
            <a:prstGeom prst="roundRect">
              <a:avLst>
                <a:gd name="adj" fmla="val 8143"/>
              </a:avLst>
            </a:prstGeom>
            <a:solidFill>
              <a:schemeClr val="bg1"/>
            </a:solidFill>
            <a:ln w="31750" cap="flat" cmpd="sng" algn="ctr">
              <a:solidFill>
                <a:schemeClr val="accent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a:lnSpc>
                  <a:spcPct val="107000"/>
                </a:lnSpc>
              </a:pPr>
              <a:r>
                <a:rPr lang="en-US" sz="1100" b="1">
                  <a:solidFill>
                    <a:schemeClr val="tx2"/>
                  </a:solidFill>
                </a:rPr>
                <a:t>Hazardous Situation</a:t>
              </a:r>
            </a:p>
          </p:txBody>
        </p:sp>
        <p:pic>
          <p:nvPicPr>
            <p:cNvPr id="1044" name="Picture 20">
              <a:extLst>
                <a:ext uri="{FF2B5EF4-FFF2-40B4-BE49-F238E27FC236}">
                  <a16:creationId xmlns:a16="http://schemas.microsoft.com/office/drawing/2014/main" id="{4883CB46-E0F4-48C6-B3BB-2262808F984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183188" y="3929315"/>
              <a:ext cx="152400" cy="152400"/>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82" name="Connector: Elbow 81">
            <a:extLst>
              <a:ext uri="{FF2B5EF4-FFF2-40B4-BE49-F238E27FC236}">
                <a16:creationId xmlns:a16="http://schemas.microsoft.com/office/drawing/2014/main" id="{21CE8320-86B1-4C76-8C8B-BBD9F9F0E144}"/>
              </a:ext>
            </a:extLst>
          </p:cNvPr>
          <p:cNvCxnSpPr>
            <a:cxnSpLocks/>
          </p:cNvCxnSpPr>
          <p:nvPr/>
        </p:nvCxnSpPr>
        <p:spPr>
          <a:xfrm rot="16200000" flipV="1">
            <a:off x="3822842" y="-749611"/>
            <a:ext cx="501770" cy="404835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Connector: Elbow 83">
            <a:extLst>
              <a:ext uri="{FF2B5EF4-FFF2-40B4-BE49-F238E27FC236}">
                <a16:creationId xmlns:a16="http://schemas.microsoft.com/office/drawing/2014/main" id="{64B44222-55F7-4F3A-9192-D0691DDE1A42}"/>
              </a:ext>
            </a:extLst>
          </p:cNvPr>
          <p:cNvCxnSpPr>
            <a:cxnSpLocks/>
          </p:cNvCxnSpPr>
          <p:nvPr/>
        </p:nvCxnSpPr>
        <p:spPr>
          <a:xfrm rot="16200000" flipV="1">
            <a:off x="2627299" y="445933"/>
            <a:ext cx="493395" cy="164889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3" name="Connector: Elbow 92">
            <a:extLst>
              <a:ext uri="{FF2B5EF4-FFF2-40B4-BE49-F238E27FC236}">
                <a16:creationId xmlns:a16="http://schemas.microsoft.com/office/drawing/2014/main" id="{2AF65773-5196-470F-8DC2-954BB9A0F8CA}"/>
              </a:ext>
            </a:extLst>
          </p:cNvPr>
          <p:cNvCxnSpPr>
            <a:cxnSpLocks/>
          </p:cNvCxnSpPr>
          <p:nvPr/>
        </p:nvCxnSpPr>
        <p:spPr>
          <a:xfrm rot="16200000" flipV="1">
            <a:off x="6188935" y="1800180"/>
            <a:ext cx="731274" cy="91333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Connector: Elbow 94">
            <a:extLst>
              <a:ext uri="{FF2B5EF4-FFF2-40B4-BE49-F238E27FC236}">
                <a16:creationId xmlns:a16="http://schemas.microsoft.com/office/drawing/2014/main" id="{7221D800-3BA9-4746-B547-A561BD85A3DD}"/>
              </a:ext>
            </a:extLst>
          </p:cNvPr>
          <p:cNvCxnSpPr>
            <a:cxnSpLocks/>
          </p:cNvCxnSpPr>
          <p:nvPr/>
        </p:nvCxnSpPr>
        <p:spPr>
          <a:xfrm rot="16200000" flipV="1">
            <a:off x="4985017" y="596262"/>
            <a:ext cx="739649" cy="331279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7" name="Connector: Elbow 96">
            <a:extLst>
              <a:ext uri="{FF2B5EF4-FFF2-40B4-BE49-F238E27FC236}">
                <a16:creationId xmlns:a16="http://schemas.microsoft.com/office/drawing/2014/main" id="{A2750DB9-65EB-4B9D-87BD-509A32546084}"/>
              </a:ext>
            </a:extLst>
          </p:cNvPr>
          <p:cNvCxnSpPr>
            <a:cxnSpLocks/>
          </p:cNvCxnSpPr>
          <p:nvPr/>
        </p:nvCxnSpPr>
        <p:spPr>
          <a:xfrm rot="16200000" flipV="1">
            <a:off x="7847531" y="2700593"/>
            <a:ext cx="908688" cy="111823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9" name="Connector: Elbow 98">
            <a:extLst>
              <a:ext uri="{FF2B5EF4-FFF2-40B4-BE49-F238E27FC236}">
                <a16:creationId xmlns:a16="http://schemas.microsoft.com/office/drawing/2014/main" id="{05598FE8-543A-4FAA-874B-DFF136ABCDA7}"/>
              </a:ext>
            </a:extLst>
          </p:cNvPr>
          <p:cNvCxnSpPr>
            <a:cxnSpLocks/>
          </p:cNvCxnSpPr>
          <p:nvPr/>
        </p:nvCxnSpPr>
        <p:spPr>
          <a:xfrm rot="16200000" flipV="1">
            <a:off x="9521273" y="4211593"/>
            <a:ext cx="975612" cy="34629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3" name="Connector: Elbow 112">
            <a:extLst>
              <a:ext uri="{FF2B5EF4-FFF2-40B4-BE49-F238E27FC236}">
                <a16:creationId xmlns:a16="http://schemas.microsoft.com/office/drawing/2014/main" id="{0F177143-D96B-4257-A315-53CD8A0DABD4}"/>
              </a:ext>
            </a:extLst>
          </p:cNvPr>
          <p:cNvCxnSpPr>
            <a:cxnSpLocks/>
          </p:cNvCxnSpPr>
          <p:nvPr/>
        </p:nvCxnSpPr>
        <p:spPr>
          <a:xfrm rot="10800000" flipV="1">
            <a:off x="5161487" y="2805364"/>
            <a:ext cx="1118232" cy="1119"/>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5" name="Connector: Elbow 104">
            <a:extLst>
              <a:ext uri="{FF2B5EF4-FFF2-40B4-BE49-F238E27FC236}">
                <a16:creationId xmlns:a16="http://schemas.microsoft.com/office/drawing/2014/main" id="{A2A26DEE-DF6C-45E7-8A2D-C4126607CD0C}"/>
              </a:ext>
            </a:extLst>
          </p:cNvPr>
          <p:cNvCxnSpPr>
            <a:cxnSpLocks/>
          </p:cNvCxnSpPr>
          <p:nvPr/>
        </p:nvCxnSpPr>
        <p:spPr>
          <a:xfrm rot="5400000">
            <a:off x="3566502" y="3547231"/>
            <a:ext cx="1115783" cy="4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7" name="Connector: Elbow 106">
            <a:extLst>
              <a:ext uri="{FF2B5EF4-FFF2-40B4-BE49-F238E27FC236}">
                <a16:creationId xmlns:a16="http://schemas.microsoft.com/office/drawing/2014/main" id="{9B674A6C-F391-48A5-96DF-FCBA00E60203}"/>
              </a:ext>
            </a:extLst>
          </p:cNvPr>
          <p:cNvCxnSpPr>
            <a:cxnSpLocks/>
          </p:cNvCxnSpPr>
          <p:nvPr/>
        </p:nvCxnSpPr>
        <p:spPr>
          <a:xfrm rot="16200000" flipV="1">
            <a:off x="2848567" y="1347754"/>
            <a:ext cx="177397" cy="237430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9" name="Connector: Elbow 108">
            <a:extLst>
              <a:ext uri="{FF2B5EF4-FFF2-40B4-BE49-F238E27FC236}">
                <a16:creationId xmlns:a16="http://schemas.microsoft.com/office/drawing/2014/main" id="{BA99E054-F142-41EF-B19B-FC2141F44C78}"/>
              </a:ext>
            </a:extLst>
          </p:cNvPr>
          <p:cNvCxnSpPr>
            <a:cxnSpLocks/>
          </p:cNvCxnSpPr>
          <p:nvPr/>
        </p:nvCxnSpPr>
        <p:spPr>
          <a:xfrm rot="10800000" flipV="1">
            <a:off x="2279946" y="2789636"/>
            <a:ext cx="737949" cy="68463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Speech Bubble: Oval 121">
            <a:extLst>
              <a:ext uri="{FF2B5EF4-FFF2-40B4-BE49-F238E27FC236}">
                <a16:creationId xmlns:a16="http://schemas.microsoft.com/office/drawing/2014/main" id="{BC2C465F-69B0-4B9D-A432-4C323905389E}"/>
              </a:ext>
            </a:extLst>
          </p:cNvPr>
          <p:cNvSpPr/>
          <p:nvPr/>
        </p:nvSpPr>
        <p:spPr>
          <a:xfrm>
            <a:off x="10161479" y="5652341"/>
            <a:ext cx="2030124" cy="752211"/>
          </a:xfrm>
          <a:prstGeom prst="wedgeEllipseCallout">
            <a:avLst>
              <a:gd name="adj1" fmla="val -29719"/>
              <a:gd name="adj2" fmla="val -8399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a:solidFill>
                  <a:schemeClr val="tx1"/>
                </a:solidFill>
              </a:rPr>
              <a:t>Example- Label changed to match Vision terms.</a:t>
            </a:r>
          </a:p>
        </p:txBody>
      </p:sp>
      <p:sp>
        <p:nvSpPr>
          <p:cNvPr id="6" name="TextBox 5">
            <a:extLst>
              <a:ext uri="{FF2B5EF4-FFF2-40B4-BE49-F238E27FC236}">
                <a16:creationId xmlns:a16="http://schemas.microsoft.com/office/drawing/2014/main" id="{CAC6ED80-9279-5D7A-8F00-3C08C497A61F}"/>
              </a:ext>
            </a:extLst>
          </p:cNvPr>
          <p:cNvSpPr txBox="1"/>
          <p:nvPr/>
        </p:nvSpPr>
        <p:spPr>
          <a:xfrm>
            <a:off x="5150182" y="1105288"/>
            <a:ext cx="1531456" cy="338554"/>
          </a:xfrm>
          <a:prstGeom prst="rect">
            <a:avLst/>
          </a:prstGeom>
          <a:noFill/>
        </p:spPr>
        <p:txBody>
          <a:bodyPr wrap="square" rtlCol="0">
            <a:spAutoFit/>
          </a:bodyPr>
          <a:lstStyle/>
          <a:p>
            <a:r>
              <a:rPr lang="en-US" sz="1600" dirty="0"/>
              <a:t>classifies</a:t>
            </a:r>
          </a:p>
        </p:txBody>
      </p:sp>
      <p:sp>
        <p:nvSpPr>
          <p:cNvPr id="9" name="TextBox 8">
            <a:extLst>
              <a:ext uri="{FF2B5EF4-FFF2-40B4-BE49-F238E27FC236}">
                <a16:creationId xmlns:a16="http://schemas.microsoft.com/office/drawing/2014/main" id="{3D5988C2-9D01-E8B8-E632-78D89F27712F}"/>
              </a:ext>
            </a:extLst>
          </p:cNvPr>
          <p:cNvSpPr txBox="1"/>
          <p:nvPr/>
        </p:nvSpPr>
        <p:spPr>
          <a:xfrm>
            <a:off x="6208606" y="1980761"/>
            <a:ext cx="1054836" cy="338554"/>
          </a:xfrm>
          <a:prstGeom prst="rect">
            <a:avLst/>
          </a:prstGeom>
          <a:noFill/>
        </p:spPr>
        <p:txBody>
          <a:bodyPr wrap="square" rtlCol="0">
            <a:spAutoFit/>
          </a:bodyPr>
          <a:lstStyle/>
          <a:p>
            <a:r>
              <a:rPr lang="en-US" sz="1600" dirty="0"/>
              <a:t>evaluates</a:t>
            </a:r>
          </a:p>
        </p:txBody>
      </p:sp>
      <p:sp>
        <p:nvSpPr>
          <p:cNvPr id="10" name="TextBox 9">
            <a:extLst>
              <a:ext uri="{FF2B5EF4-FFF2-40B4-BE49-F238E27FC236}">
                <a16:creationId xmlns:a16="http://schemas.microsoft.com/office/drawing/2014/main" id="{CC43913A-D470-BE00-8C78-FC51862D3339}"/>
              </a:ext>
            </a:extLst>
          </p:cNvPr>
          <p:cNvSpPr txBox="1"/>
          <p:nvPr/>
        </p:nvSpPr>
        <p:spPr>
          <a:xfrm>
            <a:off x="8012414" y="2813597"/>
            <a:ext cx="1027568" cy="338554"/>
          </a:xfrm>
          <a:prstGeom prst="rect">
            <a:avLst/>
          </a:prstGeom>
          <a:noFill/>
        </p:spPr>
        <p:txBody>
          <a:bodyPr wrap="square" rtlCol="0">
            <a:spAutoFit/>
          </a:bodyPr>
          <a:lstStyle/>
          <a:p>
            <a:r>
              <a:rPr lang="en-US" sz="1600" dirty="0"/>
              <a:t>causes</a:t>
            </a:r>
          </a:p>
        </p:txBody>
      </p:sp>
      <p:sp>
        <p:nvSpPr>
          <p:cNvPr id="11" name="TextBox 10">
            <a:extLst>
              <a:ext uri="{FF2B5EF4-FFF2-40B4-BE49-F238E27FC236}">
                <a16:creationId xmlns:a16="http://schemas.microsoft.com/office/drawing/2014/main" id="{3F386150-9FDB-61C0-8CA3-99BE4E01787C}"/>
              </a:ext>
            </a:extLst>
          </p:cNvPr>
          <p:cNvSpPr txBox="1"/>
          <p:nvPr/>
        </p:nvSpPr>
        <p:spPr>
          <a:xfrm>
            <a:off x="3652187" y="1995244"/>
            <a:ext cx="1054836" cy="338554"/>
          </a:xfrm>
          <a:prstGeom prst="rect">
            <a:avLst/>
          </a:prstGeom>
          <a:noFill/>
        </p:spPr>
        <p:txBody>
          <a:bodyPr wrap="square" rtlCol="0">
            <a:spAutoFit/>
          </a:bodyPr>
          <a:lstStyle/>
          <a:p>
            <a:r>
              <a:rPr lang="en-US" sz="1600" dirty="0"/>
              <a:t>evaluates</a:t>
            </a:r>
          </a:p>
        </p:txBody>
      </p:sp>
      <p:sp>
        <p:nvSpPr>
          <p:cNvPr id="12" name="TextBox 11">
            <a:extLst>
              <a:ext uri="{FF2B5EF4-FFF2-40B4-BE49-F238E27FC236}">
                <a16:creationId xmlns:a16="http://schemas.microsoft.com/office/drawing/2014/main" id="{8143A6B9-075D-7308-2589-744421F97EE7}"/>
              </a:ext>
            </a:extLst>
          </p:cNvPr>
          <p:cNvSpPr txBox="1"/>
          <p:nvPr/>
        </p:nvSpPr>
        <p:spPr>
          <a:xfrm>
            <a:off x="2719271" y="1120037"/>
            <a:ext cx="1531456" cy="338554"/>
          </a:xfrm>
          <a:prstGeom prst="rect">
            <a:avLst/>
          </a:prstGeom>
          <a:noFill/>
        </p:spPr>
        <p:txBody>
          <a:bodyPr wrap="square" rtlCol="0">
            <a:spAutoFit/>
          </a:bodyPr>
          <a:lstStyle/>
          <a:p>
            <a:r>
              <a:rPr lang="en-US" sz="1600" dirty="0"/>
              <a:t>classifies</a:t>
            </a:r>
          </a:p>
        </p:txBody>
      </p:sp>
      <p:sp>
        <p:nvSpPr>
          <p:cNvPr id="13" name="TextBox 12">
            <a:extLst>
              <a:ext uri="{FF2B5EF4-FFF2-40B4-BE49-F238E27FC236}">
                <a16:creationId xmlns:a16="http://schemas.microsoft.com/office/drawing/2014/main" id="{A417C6B5-42C0-23C0-3C40-8A85F995E40E}"/>
              </a:ext>
            </a:extLst>
          </p:cNvPr>
          <p:cNvSpPr txBox="1"/>
          <p:nvPr/>
        </p:nvSpPr>
        <p:spPr>
          <a:xfrm>
            <a:off x="9366251" y="4324572"/>
            <a:ext cx="1027568" cy="338554"/>
          </a:xfrm>
          <a:prstGeom prst="rect">
            <a:avLst/>
          </a:prstGeom>
          <a:noFill/>
        </p:spPr>
        <p:txBody>
          <a:bodyPr wrap="square" rtlCol="0">
            <a:spAutoFit/>
          </a:bodyPr>
          <a:lstStyle/>
          <a:p>
            <a:r>
              <a:rPr lang="en-US" sz="1600" dirty="0"/>
              <a:t>controls</a:t>
            </a:r>
          </a:p>
        </p:txBody>
      </p:sp>
      <p:sp>
        <p:nvSpPr>
          <p:cNvPr id="14" name="TextBox 13">
            <a:extLst>
              <a:ext uri="{FF2B5EF4-FFF2-40B4-BE49-F238E27FC236}">
                <a16:creationId xmlns:a16="http://schemas.microsoft.com/office/drawing/2014/main" id="{F2EE49D1-24D1-7F67-D9C9-8A548D64D1E2}"/>
              </a:ext>
            </a:extLst>
          </p:cNvPr>
          <p:cNvSpPr txBox="1"/>
          <p:nvPr/>
        </p:nvSpPr>
        <p:spPr>
          <a:xfrm>
            <a:off x="5221351" y="2479391"/>
            <a:ext cx="1184469" cy="338554"/>
          </a:xfrm>
          <a:prstGeom prst="rect">
            <a:avLst/>
          </a:prstGeom>
          <a:noFill/>
        </p:spPr>
        <p:txBody>
          <a:bodyPr wrap="square" rtlCol="0">
            <a:spAutoFit/>
          </a:bodyPr>
          <a:lstStyle/>
          <a:p>
            <a:r>
              <a:rPr lang="en-US" sz="1600" dirty="0"/>
              <a:t>leads to</a:t>
            </a:r>
          </a:p>
        </p:txBody>
      </p:sp>
      <p:sp>
        <p:nvSpPr>
          <p:cNvPr id="15" name="TextBox 14">
            <a:extLst>
              <a:ext uri="{FF2B5EF4-FFF2-40B4-BE49-F238E27FC236}">
                <a16:creationId xmlns:a16="http://schemas.microsoft.com/office/drawing/2014/main" id="{2159B0C6-A649-6310-6D56-371AD1674A13}"/>
              </a:ext>
            </a:extLst>
          </p:cNvPr>
          <p:cNvSpPr txBox="1"/>
          <p:nvPr/>
        </p:nvSpPr>
        <p:spPr>
          <a:xfrm>
            <a:off x="4124369" y="3529592"/>
            <a:ext cx="1949884" cy="338554"/>
          </a:xfrm>
          <a:prstGeom prst="rect">
            <a:avLst/>
          </a:prstGeom>
          <a:noFill/>
        </p:spPr>
        <p:txBody>
          <a:bodyPr wrap="square" rtlCol="0">
            <a:spAutoFit/>
          </a:bodyPr>
          <a:lstStyle/>
          <a:p>
            <a:r>
              <a:rPr lang="en-US" sz="1600" dirty="0"/>
              <a:t>has Risk Record of</a:t>
            </a:r>
          </a:p>
        </p:txBody>
      </p:sp>
      <p:sp>
        <p:nvSpPr>
          <p:cNvPr id="16" name="TextBox 15">
            <a:extLst>
              <a:ext uri="{FF2B5EF4-FFF2-40B4-BE49-F238E27FC236}">
                <a16:creationId xmlns:a16="http://schemas.microsoft.com/office/drawing/2014/main" id="{008AAF74-4DD9-2191-8338-2C3D52B47F7E}"/>
              </a:ext>
            </a:extLst>
          </p:cNvPr>
          <p:cNvSpPr txBox="1"/>
          <p:nvPr/>
        </p:nvSpPr>
        <p:spPr>
          <a:xfrm>
            <a:off x="1441258" y="2976899"/>
            <a:ext cx="838688" cy="338554"/>
          </a:xfrm>
          <a:prstGeom prst="rect">
            <a:avLst/>
          </a:prstGeom>
          <a:noFill/>
        </p:spPr>
        <p:txBody>
          <a:bodyPr wrap="square" rtlCol="0">
            <a:spAutoFit/>
          </a:bodyPr>
          <a:lstStyle/>
          <a:p>
            <a:r>
              <a:rPr lang="en-US" sz="1600" dirty="0"/>
              <a:t>causes</a:t>
            </a:r>
          </a:p>
        </p:txBody>
      </p:sp>
      <p:sp>
        <p:nvSpPr>
          <p:cNvPr id="17" name="TextBox 16">
            <a:extLst>
              <a:ext uri="{FF2B5EF4-FFF2-40B4-BE49-F238E27FC236}">
                <a16:creationId xmlns:a16="http://schemas.microsoft.com/office/drawing/2014/main" id="{53837F4F-8EC4-393D-0C95-65AE11C52AD6}"/>
              </a:ext>
            </a:extLst>
          </p:cNvPr>
          <p:cNvSpPr txBox="1"/>
          <p:nvPr/>
        </p:nvSpPr>
        <p:spPr>
          <a:xfrm>
            <a:off x="2101578" y="2183214"/>
            <a:ext cx="1184469" cy="338554"/>
          </a:xfrm>
          <a:prstGeom prst="rect">
            <a:avLst/>
          </a:prstGeom>
          <a:noFill/>
        </p:spPr>
        <p:txBody>
          <a:bodyPr wrap="square" rtlCol="0">
            <a:spAutoFit/>
          </a:bodyPr>
          <a:lstStyle/>
          <a:p>
            <a:r>
              <a:rPr lang="en-US" sz="1600" dirty="0"/>
              <a:t>exposes</a:t>
            </a:r>
          </a:p>
        </p:txBody>
      </p:sp>
    </p:spTree>
    <p:extLst>
      <p:ext uri="{BB962C8B-B14F-4D97-AF65-F5344CB8AC3E}">
        <p14:creationId xmlns:p14="http://schemas.microsoft.com/office/powerpoint/2010/main" val="9339834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6444DC6-4272-4177-889F-A367A06F64F1}"/>
              </a:ext>
            </a:extLst>
          </p:cNvPr>
          <p:cNvSpPr>
            <a:spLocks noGrp="1"/>
          </p:cNvSpPr>
          <p:nvPr>
            <p:ph type="body" sz="quarter" idx="10"/>
          </p:nvPr>
        </p:nvSpPr>
        <p:spPr>
          <a:xfrm>
            <a:off x="424068" y="1600866"/>
            <a:ext cx="9652439" cy="1828134"/>
          </a:xfrm>
        </p:spPr>
        <p:txBody>
          <a:bodyPr/>
          <a:lstStyle/>
          <a:p>
            <a:r>
              <a:rPr lang="en-US"/>
              <a:t>Validation</a:t>
            </a:r>
          </a:p>
        </p:txBody>
      </p:sp>
    </p:spTree>
    <p:extLst>
      <p:ext uri="{BB962C8B-B14F-4D97-AF65-F5344CB8AC3E}">
        <p14:creationId xmlns:p14="http://schemas.microsoft.com/office/powerpoint/2010/main" val="13071444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01DC88-E80D-48A2-B378-81FB28BFA54E}"/>
              </a:ext>
            </a:extLst>
          </p:cNvPr>
          <p:cNvSpPr>
            <a:spLocks noGrp="1"/>
          </p:cNvSpPr>
          <p:nvPr>
            <p:ph type="title"/>
          </p:nvPr>
        </p:nvSpPr>
        <p:spPr>
          <a:xfrm>
            <a:off x="557498" y="232053"/>
            <a:ext cx="5843380" cy="477425"/>
          </a:xfrm>
        </p:spPr>
        <p:txBody>
          <a:bodyPr anchor="ctr"/>
          <a:lstStyle/>
          <a:p>
            <a:r>
              <a:rPr lang="en-US"/>
              <a:t>Validation approach</a:t>
            </a:r>
          </a:p>
        </p:txBody>
      </p:sp>
      <p:graphicFrame>
        <p:nvGraphicFramePr>
          <p:cNvPr id="2" name="Diagram 1">
            <a:extLst>
              <a:ext uri="{FF2B5EF4-FFF2-40B4-BE49-F238E27FC236}">
                <a16:creationId xmlns:a16="http://schemas.microsoft.com/office/drawing/2014/main" id="{BA565E7A-E2BB-45FF-9CC5-74C4C4A9CC56}"/>
              </a:ext>
            </a:extLst>
          </p:cNvPr>
          <p:cNvGraphicFramePr/>
          <p:nvPr>
            <p:extLst>
              <p:ext uri="{D42A27DB-BD31-4B8C-83A1-F6EECF244321}">
                <p14:modId xmlns:p14="http://schemas.microsoft.com/office/powerpoint/2010/main" val="3804160210"/>
              </p:ext>
            </p:extLst>
          </p:nvPr>
        </p:nvGraphicFramePr>
        <p:xfrm>
          <a:off x="4362245" y="868059"/>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Content Placeholder 9">
            <a:extLst>
              <a:ext uri="{FF2B5EF4-FFF2-40B4-BE49-F238E27FC236}">
                <a16:creationId xmlns:a16="http://schemas.microsoft.com/office/drawing/2014/main" id="{F8F96B37-51ED-4686-81F6-D81CFB5C99EC}"/>
              </a:ext>
            </a:extLst>
          </p:cNvPr>
          <p:cNvSpPr txBox="1">
            <a:spLocks/>
          </p:cNvSpPr>
          <p:nvPr/>
        </p:nvSpPr>
        <p:spPr>
          <a:xfrm>
            <a:off x="557499" y="1035347"/>
            <a:ext cx="4270140" cy="2012653"/>
          </a:xfrm>
          <a:prstGeom prst="rect">
            <a:avLst/>
          </a:prstGeom>
        </p:spPr>
        <p:txBody>
          <a:bodyPr vert="horz" lIns="91440" tIns="45720" rIns="91440" bIns="45720" rtlCol="0">
            <a:noAutofit/>
          </a:bodyPr>
          <a:lstStyle>
            <a:lvl1pPr marL="119063" indent="-119063" algn="l" defTabSz="685166" rtl="0" eaLnBrk="1" latinLnBrk="0" hangingPunct="1">
              <a:lnSpc>
                <a:spcPct val="90000"/>
              </a:lnSpc>
              <a:spcBef>
                <a:spcPts val="749"/>
              </a:spcBef>
              <a:buClrTx/>
              <a:buSzPct val="100000"/>
              <a:buFont typeface="Arial" charset="0"/>
              <a:buChar char="•"/>
              <a:tabLst/>
              <a:defRPr sz="1600" b="0" kern="1200">
                <a:solidFill>
                  <a:schemeClr val="tx1"/>
                </a:solidFill>
                <a:latin typeface="Arial" charset="0"/>
                <a:ea typeface="Arial" charset="0"/>
                <a:cs typeface="Arial" charset="0"/>
              </a:defRPr>
            </a:lvl1pPr>
            <a:lvl2pPr marL="285486" indent="-14274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2pPr>
            <a:lvl3pPr marL="428228" indent="-11102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3pPr>
            <a:lvl4pPr marL="602692" indent="-10309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4pPr>
            <a:lvl5pPr marL="785086" indent="-11102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5pPr>
            <a:lvl6pPr marL="1884206"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6pPr>
            <a:lvl7pPr marL="2226788"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7pPr>
            <a:lvl8pPr marL="2569371"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8pPr>
            <a:lvl9pPr marL="2911954"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9pPr>
          </a:lstStyle>
          <a:p>
            <a:pPr marL="0" indent="0">
              <a:buFont typeface="Arial" charset="0"/>
              <a:buNone/>
            </a:pPr>
            <a:r>
              <a:rPr lang="en-US" b="1"/>
              <a:t>Completed by Dave and Siemens Team</a:t>
            </a:r>
            <a:r>
              <a:rPr lang="en-US"/>
              <a:t>.</a:t>
            </a:r>
          </a:p>
          <a:p>
            <a:pPr marL="0" indent="0">
              <a:buFont typeface="Arial" charset="0"/>
              <a:buNone/>
            </a:pPr>
            <a:r>
              <a:rPr lang="en-US"/>
              <a:t>Scope include but not limited to-</a:t>
            </a:r>
          </a:p>
          <a:p>
            <a:r>
              <a:rPr lang="en-US"/>
              <a:t>Server data back up</a:t>
            </a:r>
          </a:p>
          <a:p>
            <a:r>
              <a:rPr lang="en-US"/>
              <a:t>Disaster recovery processes/ requirements</a:t>
            </a:r>
          </a:p>
          <a:p>
            <a:r>
              <a:rPr lang="en-US"/>
              <a:t>Security management login testing/security breach etc.</a:t>
            </a:r>
          </a:p>
          <a:p>
            <a:pPr marL="0" indent="0">
              <a:buFont typeface="Arial" charset="0"/>
              <a:buNone/>
            </a:pPr>
            <a:endParaRPr lang="en-US"/>
          </a:p>
          <a:p>
            <a:pPr marL="0" indent="0">
              <a:buFont typeface="Arial" charset="0"/>
              <a:buNone/>
            </a:pPr>
            <a:endParaRPr lang="en-US"/>
          </a:p>
          <a:p>
            <a:pPr marL="0" indent="0">
              <a:buFont typeface="Arial" charset="0"/>
              <a:buNone/>
            </a:pPr>
            <a:endParaRPr lang="en-US"/>
          </a:p>
          <a:p>
            <a:pPr marL="0" indent="0">
              <a:buFont typeface="Arial" charset="0"/>
              <a:buNone/>
            </a:pPr>
            <a:r>
              <a:rPr lang="en-US"/>
              <a:t> </a:t>
            </a:r>
          </a:p>
        </p:txBody>
      </p:sp>
      <p:sp>
        <p:nvSpPr>
          <p:cNvPr id="14" name="Content Placeholder 9">
            <a:extLst>
              <a:ext uri="{FF2B5EF4-FFF2-40B4-BE49-F238E27FC236}">
                <a16:creationId xmlns:a16="http://schemas.microsoft.com/office/drawing/2014/main" id="{AAD7925E-8F25-4CAE-897B-2D59C94A42F8}"/>
              </a:ext>
            </a:extLst>
          </p:cNvPr>
          <p:cNvSpPr txBox="1">
            <a:spLocks/>
          </p:cNvSpPr>
          <p:nvPr/>
        </p:nvSpPr>
        <p:spPr>
          <a:xfrm>
            <a:off x="557499" y="4245902"/>
            <a:ext cx="4270140" cy="2316080"/>
          </a:xfrm>
          <a:prstGeom prst="rect">
            <a:avLst/>
          </a:prstGeom>
        </p:spPr>
        <p:txBody>
          <a:bodyPr vert="horz" lIns="91440" tIns="45720" rIns="91440" bIns="45720" rtlCol="0">
            <a:noAutofit/>
          </a:bodyPr>
          <a:lstStyle>
            <a:lvl1pPr marL="119063" indent="-119063" algn="l" defTabSz="685166" rtl="0" eaLnBrk="1" latinLnBrk="0" hangingPunct="1">
              <a:lnSpc>
                <a:spcPct val="90000"/>
              </a:lnSpc>
              <a:spcBef>
                <a:spcPts val="749"/>
              </a:spcBef>
              <a:buClrTx/>
              <a:buSzPct val="100000"/>
              <a:buFont typeface="Arial" charset="0"/>
              <a:buChar char="•"/>
              <a:tabLst/>
              <a:defRPr sz="1600" b="0" kern="1200">
                <a:solidFill>
                  <a:schemeClr val="tx1"/>
                </a:solidFill>
                <a:latin typeface="Arial" charset="0"/>
                <a:ea typeface="Arial" charset="0"/>
                <a:cs typeface="Arial" charset="0"/>
              </a:defRPr>
            </a:lvl1pPr>
            <a:lvl2pPr marL="285486" indent="-14274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2pPr>
            <a:lvl3pPr marL="428228" indent="-11102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3pPr>
            <a:lvl4pPr marL="602692" indent="-10309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4pPr>
            <a:lvl5pPr marL="785086" indent="-111023" algn="l" defTabSz="685166" rtl="0" eaLnBrk="1" latinLnBrk="0" hangingPunct="1">
              <a:lnSpc>
                <a:spcPct val="90000"/>
              </a:lnSpc>
              <a:spcBef>
                <a:spcPts val="375"/>
              </a:spcBef>
              <a:buClr>
                <a:srgbClr val="89B7BD"/>
              </a:buClr>
              <a:buFont typeface="Arial" panose="020B0604020202020204" pitchFamily="34" charset="0"/>
              <a:buChar char="•"/>
              <a:tabLst/>
              <a:defRPr sz="1124" kern="1200">
                <a:solidFill>
                  <a:schemeClr val="accent4"/>
                </a:solidFill>
                <a:latin typeface="Arial" charset="0"/>
                <a:ea typeface="Arial" charset="0"/>
                <a:cs typeface="Arial" charset="0"/>
              </a:defRPr>
            </a:lvl5pPr>
            <a:lvl6pPr marL="1884206"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6pPr>
            <a:lvl7pPr marL="2226788"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7pPr>
            <a:lvl8pPr marL="2569371"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8pPr>
            <a:lvl9pPr marL="2911954" indent="-171292" algn="l" defTabSz="685166"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9pPr>
          </a:lstStyle>
          <a:p>
            <a:pPr marL="0" indent="0">
              <a:buFont typeface="Arial" charset="0"/>
              <a:buNone/>
            </a:pPr>
            <a:r>
              <a:rPr lang="en-US" b="1"/>
              <a:t>Completed by Danny and TCS Team.</a:t>
            </a:r>
          </a:p>
          <a:p>
            <a:pPr marL="0" indent="0">
              <a:buNone/>
            </a:pPr>
            <a:r>
              <a:rPr lang="en-US"/>
              <a:t>Scope include but not limited to-</a:t>
            </a:r>
          </a:p>
          <a:p>
            <a:r>
              <a:rPr lang="en-US"/>
              <a:t>Work items fields</a:t>
            </a:r>
          </a:p>
          <a:p>
            <a:r>
              <a:rPr lang="en-US"/>
              <a:t>Reports </a:t>
            </a:r>
          </a:p>
          <a:p>
            <a:r>
              <a:rPr lang="en-US"/>
              <a:t>Banner page set-up</a:t>
            </a:r>
          </a:p>
          <a:p>
            <a:r>
              <a:rPr lang="en-US"/>
              <a:t>QMS Procedures/Work instructions/training</a:t>
            </a:r>
          </a:p>
          <a:p>
            <a:r>
              <a:rPr lang="en-US"/>
              <a:t>User Acceptance Testing</a:t>
            </a:r>
          </a:p>
          <a:p>
            <a:pPr marL="0" indent="0">
              <a:buFont typeface="Arial" charset="0"/>
              <a:buNone/>
            </a:pPr>
            <a:endParaRPr lang="en-US"/>
          </a:p>
        </p:txBody>
      </p:sp>
    </p:spTree>
    <p:extLst>
      <p:ext uri="{BB962C8B-B14F-4D97-AF65-F5344CB8AC3E}">
        <p14:creationId xmlns:p14="http://schemas.microsoft.com/office/powerpoint/2010/main" val="386736044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9071789-0D9D-4AEF-9C94-6E139DCBF41A}"/>
              </a:ext>
            </a:extLst>
          </p:cNvPr>
          <p:cNvSpPr>
            <a:spLocks noGrp="1"/>
          </p:cNvSpPr>
          <p:nvPr>
            <p:ph type="body" sz="quarter" idx="10"/>
          </p:nvPr>
        </p:nvSpPr>
        <p:spPr/>
        <p:txBody>
          <a:bodyPr/>
          <a:lstStyle/>
          <a:p>
            <a:r>
              <a:rPr lang="en-US"/>
              <a:t>Back-ups</a:t>
            </a:r>
          </a:p>
        </p:txBody>
      </p:sp>
      <p:sp>
        <p:nvSpPr>
          <p:cNvPr id="3" name="Text Placeholder 2">
            <a:extLst>
              <a:ext uri="{FF2B5EF4-FFF2-40B4-BE49-F238E27FC236}">
                <a16:creationId xmlns:a16="http://schemas.microsoft.com/office/drawing/2014/main" id="{6E711474-6711-4EBC-B076-09E5EAECD47F}"/>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570184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90801-D015-43F5-9856-5FDD9CD0CF31}"/>
              </a:ext>
            </a:extLst>
          </p:cNvPr>
          <p:cNvSpPr>
            <a:spLocks noGrp="1"/>
          </p:cNvSpPr>
          <p:nvPr>
            <p:ph type="title"/>
          </p:nvPr>
        </p:nvSpPr>
        <p:spPr>
          <a:xfrm>
            <a:off x="430306" y="115641"/>
            <a:ext cx="6982847" cy="854944"/>
          </a:xfrm>
        </p:spPr>
        <p:txBody>
          <a:bodyPr/>
          <a:lstStyle/>
          <a:p>
            <a:r>
              <a:rPr lang="en-US"/>
              <a:t>Outline</a:t>
            </a:r>
          </a:p>
        </p:txBody>
      </p:sp>
      <p:sp>
        <p:nvSpPr>
          <p:cNvPr id="3" name="Content Placeholder 2">
            <a:extLst>
              <a:ext uri="{FF2B5EF4-FFF2-40B4-BE49-F238E27FC236}">
                <a16:creationId xmlns:a16="http://schemas.microsoft.com/office/drawing/2014/main" id="{A275104C-AF74-4AE1-84E3-615000F267C1}"/>
              </a:ext>
            </a:extLst>
          </p:cNvPr>
          <p:cNvSpPr>
            <a:spLocks noGrp="1"/>
          </p:cNvSpPr>
          <p:nvPr>
            <p:ph idx="1"/>
          </p:nvPr>
        </p:nvSpPr>
        <p:spPr>
          <a:xfrm>
            <a:off x="430306" y="970585"/>
            <a:ext cx="10454945" cy="5171299"/>
          </a:xfrm>
        </p:spPr>
        <p:txBody>
          <a:bodyPr>
            <a:noAutofit/>
          </a:bodyPr>
          <a:lstStyle/>
          <a:p>
            <a:pPr marL="461963" indent="-461963">
              <a:buFont typeface="Wingdings" panose="05000000000000000000" pitchFamily="2" charset="2"/>
              <a:buChar char="q"/>
            </a:pPr>
            <a:r>
              <a:rPr lang="en-US" sz="3200"/>
              <a:t>Fundamentals</a:t>
            </a:r>
            <a:endParaRPr lang="en-US" sz="2000"/>
          </a:p>
          <a:p>
            <a:pPr marL="688975" lvl="1" indent="-227013">
              <a:buClr>
                <a:schemeClr val="tx1"/>
              </a:buClr>
            </a:pPr>
            <a:r>
              <a:rPr lang="en-US" sz="2800">
                <a:solidFill>
                  <a:schemeClr val="tx1"/>
                </a:solidFill>
              </a:rPr>
              <a:t>Polarion data objects</a:t>
            </a:r>
          </a:p>
          <a:p>
            <a:pPr marL="688975" lvl="1" indent="-227013">
              <a:buClr>
                <a:schemeClr val="tx1"/>
              </a:buClr>
            </a:pPr>
            <a:r>
              <a:rPr lang="en-US" sz="2800">
                <a:solidFill>
                  <a:schemeClr val="tx1"/>
                </a:solidFill>
              </a:rPr>
              <a:t>High level process definition</a:t>
            </a:r>
            <a:endParaRPr lang="en-US" sz="500"/>
          </a:p>
          <a:p>
            <a:pPr marL="461963" lvl="1" indent="-461963">
              <a:spcBef>
                <a:spcPts val="749"/>
              </a:spcBef>
              <a:buClrTx/>
              <a:buSzPct val="100000"/>
              <a:buFont typeface="Wingdings" panose="05000000000000000000" pitchFamily="2" charset="2"/>
              <a:buChar char="q"/>
            </a:pPr>
            <a:r>
              <a:rPr lang="en-US" sz="3200">
                <a:solidFill>
                  <a:schemeClr val="tx1"/>
                </a:solidFill>
              </a:rPr>
              <a:t>Discussion on Polarion deliverables</a:t>
            </a:r>
            <a:endParaRPr lang="en-US" sz="2800"/>
          </a:p>
          <a:p>
            <a:pPr marL="461963" lvl="1" indent="-461963">
              <a:spcBef>
                <a:spcPts val="749"/>
              </a:spcBef>
              <a:buClrTx/>
              <a:buSzPct val="100000"/>
              <a:buFont typeface="Wingdings" panose="05000000000000000000" pitchFamily="2" charset="2"/>
              <a:buChar char="q"/>
            </a:pPr>
            <a:r>
              <a:rPr lang="en-US" sz="3200">
                <a:solidFill>
                  <a:schemeClr val="tx1"/>
                </a:solidFill>
              </a:rPr>
              <a:t>User interaction with Polarion</a:t>
            </a:r>
            <a:endParaRPr lang="en-US" sz="2000">
              <a:solidFill>
                <a:schemeClr val="tx1"/>
              </a:solidFill>
            </a:endParaRPr>
          </a:p>
          <a:p>
            <a:pPr marL="688975" lvl="1" indent="-227013">
              <a:buClr>
                <a:schemeClr val="tx1"/>
              </a:buClr>
              <a:buSzPct val="100000"/>
            </a:pPr>
            <a:r>
              <a:rPr lang="en-US" sz="2800">
                <a:solidFill>
                  <a:schemeClr val="tx1"/>
                </a:solidFill>
              </a:rPr>
              <a:t>Demo Part 1</a:t>
            </a:r>
          </a:p>
          <a:p>
            <a:pPr marL="2287695" lvl="5" indent="-227013">
              <a:buClr>
                <a:schemeClr val="tx1"/>
              </a:buClr>
              <a:buSzPct val="100000"/>
            </a:pPr>
            <a:r>
              <a:rPr lang="en-US" sz="3025">
                <a:solidFill>
                  <a:schemeClr val="tx1"/>
                </a:solidFill>
              </a:rPr>
              <a:t>MHES report</a:t>
            </a:r>
          </a:p>
          <a:p>
            <a:pPr marL="2287695" lvl="5" indent="-227013">
              <a:buClr>
                <a:schemeClr val="tx1"/>
              </a:buClr>
              <a:buSzPct val="100000"/>
            </a:pPr>
            <a:r>
              <a:rPr lang="en-US" sz="3025" i="1">
                <a:solidFill>
                  <a:schemeClr val="tx1"/>
                </a:solidFill>
              </a:rPr>
              <a:t>Existing device</a:t>
            </a:r>
            <a:r>
              <a:rPr lang="en-US" sz="3025">
                <a:solidFill>
                  <a:schemeClr val="tx1"/>
                </a:solidFill>
              </a:rPr>
              <a:t> risk management file</a:t>
            </a:r>
          </a:p>
          <a:p>
            <a:pPr marL="831717" lvl="2" indent="-227013">
              <a:buClr>
                <a:srgbClr val="000000"/>
              </a:buClr>
              <a:buSzPct val="100000"/>
            </a:pPr>
            <a:r>
              <a:rPr lang="en-US" sz="2800">
                <a:solidFill>
                  <a:schemeClr val="tx1"/>
                </a:solidFill>
              </a:rPr>
              <a:t>Demo Part 2</a:t>
            </a:r>
            <a:endParaRPr lang="en-US" sz="2800">
              <a:solidFill>
                <a:srgbClr val="000000"/>
              </a:solidFill>
            </a:endParaRPr>
          </a:p>
          <a:p>
            <a:pPr marL="2287695" lvl="5" indent="-227013">
              <a:buClr>
                <a:srgbClr val="000000"/>
              </a:buClr>
              <a:buSzPct val="100000"/>
            </a:pPr>
            <a:r>
              <a:rPr lang="en-US" sz="3025">
                <a:solidFill>
                  <a:schemeClr val="tx1"/>
                </a:solidFill>
              </a:rPr>
              <a:t>NPD project risk management file </a:t>
            </a:r>
          </a:p>
          <a:p>
            <a:pPr marL="461963" lvl="1" indent="-461963">
              <a:spcBef>
                <a:spcPts val="749"/>
              </a:spcBef>
              <a:buClrTx/>
              <a:buSzPct val="100000"/>
              <a:buFont typeface="Wingdings" panose="05000000000000000000" pitchFamily="2" charset="2"/>
              <a:buChar char="q"/>
            </a:pPr>
            <a:r>
              <a:rPr lang="en-US" sz="3200">
                <a:solidFill>
                  <a:schemeClr val="tx1"/>
                </a:solidFill>
              </a:rPr>
              <a:t>Polarion data model for CEH deliverables </a:t>
            </a:r>
            <a:r>
              <a:rPr lang="en-US" sz="2000">
                <a:solidFill>
                  <a:schemeClr val="tx1"/>
                </a:solidFill>
              </a:rPr>
              <a:t>5-7 min</a:t>
            </a:r>
          </a:p>
        </p:txBody>
      </p:sp>
      <p:sp>
        <p:nvSpPr>
          <p:cNvPr id="9" name="Arrow: Right 8">
            <a:extLst>
              <a:ext uri="{FF2B5EF4-FFF2-40B4-BE49-F238E27FC236}">
                <a16:creationId xmlns:a16="http://schemas.microsoft.com/office/drawing/2014/main" id="{7A442F82-2200-4052-9783-DE05D5060BAD}"/>
              </a:ext>
            </a:extLst>
          </p:cNvPr>
          <p:cNvSpPr/>
          <p:nvPr/>
        </p:nvSpPr>
        <p:spPr>
          <a:xfrm>
            <a:off x="603316" y="3556234"/>
            <a:ext cx="279400" cy="1680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0" name="Arrow: Right 9">
            <a:extLst>
              <a:ext uri="{FF2B5EF4-FFF2-40B4-BE49-F238E27FC236}">
                <a16:creationId xmlns:a16="http://schemas.microsoft.com/office/drawing/2014/main" id="{8DA7C4C7-2C1E-4C26-A2DC-43083790F8B7}"/>
              </a:ext>
            </a:extLst>
          </p:cNvPr>
          <p:cNvSpPr/>
          <p:nvPr/>
        </p:nvSpPr>
        <p:spPr>
          <a:xfrm>
            <a:off x="215703" y="2540136"/>
            <a:ext cx="279400" cy="1680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Tree>
    <p:extLst>
      <p:ext uri="{BB962C8B-B14F-4D97-AF65-F5344CB8AC3E}">
        <p14:creationId xmlns:p14="http://schemas.microsoft.com/office/powerpoint/2010/main" val="198107848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78BA6-6962-4C37-84A6-B8FEA6E20D4B}"/>
              </a:ext>
            </a:extLst>
          </p:cNvPr>
          <p:cNvSpPr>
            <a:spLocks noGrp="1"/>
          </p:cNvSpPr>
          <p:nvPr>
            <p:ph type="title"/>
          </p:nvPr>
        </p:nvSpPr>
        <p:spPr>
          <a:xfrm>
            <a:off x="554698" y="89035"/>
            <a:ext cx="10886187" cy="938917"/>
          </a:xfrm>
        </p:spPr>
        <p:txBody>
          <a:bodyPr/>
          <a:lstStyle/>
          <a:p>
            <a:r>
              <a:rPr lang="en-US"/>
              <a:t>Creation of report</a:t>
            </a:r>
          </a:p>
        </p:txBody>
      </p:sp>
      <p:sp>
        <p:nvSpPr>
          <p:cNvPr id="14" name="Oval 13">
            <a:extLst>
              <a:ext uri="{FF2B5EF4-FFF2-40B4-BE49-F238E27FC236}">
                <a16:creationId xmlns:a16="http://schemas.microsoft.com/office/drawing/2014/main" id="{69E3221D-E223-4CCE-8762-C46AFE85A482}"/>
              </a:ext>
            </a:extLst>
          </p:cNvPr>
          <p:cNvSpPr/>
          <p:nvPr/>
        </p:nvSpPr>
        <p:spPr>
          <a:xfrm>
            <a:off x="3694672" y="3039457"/>
            <a:ext cx="389492" cy="389543"/>
          </a:xfrm>
          <a:prstGeom prst="ellipse">
            <a:avLst/>
          </a:prstGeom>
          <a:solidFill>
            <a:schemeClr val="bg1">
              <a:alpha val="50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graphicFrame>
        <p:nvGraphicFramePr>
          <p:cNvPr id="20" name="Content Placeholder 19">
            <a:extLst>
              <a:ext uri="{FF2B5EF4-FFF2-40B4-BE49-F238E27FC236}">
                <a16:creationId xmlns:a16="http://schemas.microsoft.com/office/drawing/2014/main" id="{A136ACC8-F8BC-416B-BD53-CE3E734B2D97}"/>
              </a:ext>
            </a:extLst>
          </p:cNvPr>
          <p:cNvGraphicFramePr>
            <a:graphicFrameLocks noGrp="1"/>
          </p:cNvGraphicFramePr>
          <p:nvPr>
            <p:ph idx="1"/>
          </p:nvPr>
        </p:nvGraphicFramePr>
        <p:xfrm>
          <a:off x="-1208995" y="875552"/>
          <a:ext cx="11017022" cy="54814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3" name="Picture 22">
            <a:extLst>
              <a:ext uri="{FF2B5EF4-FFF2-40B4-BE49-F238E27FC236}">
                <a16:creationId xmlns:a16="http://schemas.microsoft.com/office/drawing/2014/main" id="{1A4EC5BE-CC76-4577-AD2C-BCA10B3A29D2}"/>
              </a:ext>
            </a:extLst>
          </p:cNvPr>
          <p:cNvPicPr>
            <a:picLocks noChangeAspect="1"/>
          </p:cNvPicPr>
          <p:nvPr/>
        </p:nvPicPr>
        <p:blipFill rotWithShape="1">
          <a:blip r:embed="rId8"/>
          <a:srcRect t="1327" b="1942"/>
          <a:stretch/>
        </p:blipFill>
        <p:spPr>
          <a:xfrm>
            <a:off x="7974993" y="2859932"/>
            <a:ext cx="4076290" cy="2159540"/>
          </a:xfrm>
          <a:prstGeom prst="rect">
            <a:avLst/>
          </a:prstGeom>
          <a:ln>
            <a:solidFill>
              <a:srgbClr val="FF0000"/>
            </a:solidFill>
          </a:ln>
        </p:spPr>
      </p:pic>
      <p:sp>
        <p:nvSpPr>
          <p:cNvPr id="3" name="TextBox 2">
            <a:extLst>
              <a:ext uri="{FF2B5EF4-FFF2-40B4-BE49-F238E27FC236}">
                <a16:creationId xmlns:a16="http://schemas.microsoft.com/office/drawing/2014/main" id="{BC78BE55-072B-45C5-B22C-C64028528E93}"/>
              </a:ext>
            </a:extLst>
          </p:cNvPr>
          <p:cNvSpPr txBox="1"/>
          <p:nvPr/>
        </p:nvSpPr>
        <p:spPr>
          <a:xfrm>
            <a:off x="5813571" y="3129094"/>
            <a:ext cx="1677798" cy="400110"/>
          </a:xfrm>
          <a:prstGeom prst="rect">
            <a:avLst/>
          </a:prstGeom>
          <a:noFill/>
        </p:spPr>
        <p:txBody>
          <a:bodyPr wrap="square" rtlCol="0">
            <a:spAutoFit/>
          </a:bodyPr>
          <a:lstStyle/>
          <a:p>
            <a:r>
              <a:rPr lang="en-US" sz="2000"/>
              <a:t>Create links</a:t>
            </a:r>
          </a:p>
        </p:txBody>
      </p:sp>
    </p:spTree>
    <p:extLst>
      <p:ext uri="{BB962C8B-B14F-4D97-AF65-F5344CB8AC3E}">
        <p14:creationId xmlns:p14="http://schemas.microsoft.com/office/powerpoint/2010/main" val="16801324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007DF-37AE-41A2-939A-7B7F271EB70B}"/>
              </a:ext>
            </a:extLst>
          </p:cNvPr>
          <p:cNvSpPr>
            <a:spLocks noGrp="1"/>
          </p:cNvSpPr>
          <p:nvPr>
            <p:ph type="title"/>
          </p:nvPr>
        </p:nvSpPr>
        <p:spPr>
          <a:xfrm>
            <a:off x="424069" y="351865"/>
            <a:ext cx="11380003" cy="461665"/>
          </a:xfrm>
          <a:noFill/>
          <a:ln w="12700">
            <a:noFill/>
            <a:miter lim="800000"/>
            <a:headEnd/>
            <a:tailEnd/>
          </a:ln>
        </p:spPr>
        <p:txBody>
          <a:bodyPr vert="horz" wrap="square" lIns="0" tIns="0" rIns="0" bIns="0" numCol="1" rtlCol="0" anchor="t" anchorCtr="0" compatLnSpc="1">
            <a:prstTxWarp prst="textNoShape">
              <a:avLst/>
            </a:prstTxWarp>
            <a:spAutoFit/>
          </a:bodyPr>
          <a:lstStyle/>
          <a:p>
            <a:pPr fontAlgn="base">
              <a:spcAft>
                <a:spcPct val="0"/>
              </a:spcAft>
            </a:pPr>
            <a:r>
              <a:rPr lang="en-US" sz="3000">
                <a:latin typeface="Arial" panose="020B0604020202020204" pitchFamily="34" charset="0"/>
                <a:cs typeface="Arial" panose="020B0604020202020204" pitchFamily="34" charset="0"/>
              </a:rPr>
              <a:t>FAQs</a:t>
            </a:r>
          </a:p>
        </p:txBody>
      </p:sp>
      <p:sp>
        <p:nvSpPr>
          <p:cNvPr id="4" name="Slide Number Placeholder 3">
            <a:extLst>
              <a:ext uri="{FF2B5EF4-FFF2-40B4-BE49-F238E27FC236}">
                <a16:creationId xmlns:a16="http://schemas.microsoft.com/office/drawing/2014/main" id="{E9E805F4-61EF-47FC-B7D0-CEFB9DCD5667}"/>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CF22114-9158-45CA-9A98-4E5B1CF0F7CB}" type="slidenum">
              <a:rPr lang="en-US" smtClean="0"/>
              <a:pPr/>
              <a:t>31</a:t>
            </a:fld>
            <a:endParaRPr lang="en-US"/>
          </a:p>
        </p:txBody>
      </p:sp>
      <p:sp>
        <p:nvSpPr>
          <p:cNvPr id="5" name="Footer Placeholder 4">
            <a:extLst>
              <a:ext uri="{FF2B5EF4-FFF2-40B4-BE49-F238E27FC236}">
                <a16:creationId xmlns:a16="http://schemas.microsoft.com/office/drawing/2014/main" id="{EACA4184-3310-4059-A64D-112B98AFFEBB}"/>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aphicFrame>
        <p:nvGraphicFramePr>
          <p:cNvPr id="6" name="Table 6">
            <a:extLst>
              <a:ext uri="{FF2B5EF4-FFF2-40B4-BE49-F238E27FC236}">
                <a16:creationId xmlns:a16="http://schemas.microsoft.com/office/drawing/2014/main" id="{8661B6EF-58AE-4134-8172-5D543482461E}"/>
              </a:ext>
            </a:extLst>
          </p:cNvPr>
          <p:cNvGraphicFramePr>
            <a:graphicFrameLocks noGrp="1"/>
          </p:cNvGraphicFramePr>
          <p:nvPr>
            <p:extLst>
              <p:ext uri="{D42A27DB-BD31-4B8C-83A1-F6EECF244321}">
                <p14:modId xmlns:p14="http://schemas.microsoft.com/office/powerpoint/2010/main" val="2893756556"/>
              </p:ext>
            </p:extLst>
          </p:nvPr>
        </p:nvGraphicFramePr>
        <p:xfrm>
          <a:off x="766617" y="897086"/>
          <a:ext cx="10520220" cy="4419981"/>
        </p:xfrm>
        <a:graphic>
          <a:graphicData uri="http://schemas.openxmlformats.org/drawingml/2006/table">
            <a:tbl>
              <a:tblPr firstRow="1" bandRow="1">
                <a:tableStyleId>{5C22544A-7EE6-4342-B048-85BDC9FD1C3A}</a:tableStyleId>
              </a:tblPr>
              <a:tblGrid>
                <a:gridCol w="4073238">
                  <a:extLst>
                    <a:ext uri="{9D8B030D-6E8A-4147-A177-3AD203B41FA5}">
                      <a16:colId xmlns:a16="http://schemas.microsoft.com/office/drawing/2014/main" val="811068383"/>
                    </a:ext>
                  </a:extLst>
                </a:gridCol>
                <a:gridCol w="6446982">
                  <a:extLst>
                    <a:ext uri="{9D8B030D-6E8A-4147-A177-3AD203B41FA5}">
                      <a16:colId xmlns:a16="http://schemas.microsoft.com/office/drawing/2014/main" val="1224625055"/>
                    </a:ext>
                  </a:extLst>
                </a:gridCol>
              </a:tblGrid>
              <a:tr h="370840">
                <a:tc>
                  <a:txBody>
                    <a:bodyPr/>
                    <a:lstStyle/>
                    <a:p>
                      <a:r>
                        <a:rPr lang="en-US"/>
                        <a:t>FAQs</a:t>
                      </a:r>
                    </a:p>
                  </a:txBody>
                  <a:tcPr/>
                </a:tc>
                <a:tc>
                  <a:txBody>
                    <a:bodyPr/>
                    <a:lstStyle/>
                    <a:p>
                      <a:r>
                        <a:rPr lang="en-US"/>
                        <a:t>Responses</a:t>
                      </a:r>
                    </a:p>
                  </a:txBody>
                  <a:tcPr/>
                </a:tc>
                <a:extLst>
                  <a:ext uri="{0D108BD9-81ED-4DB2-BD59-A6C34878D82A}">
                    <a16:rowId xmlns:a16="http://schemas.microsoft.com/office/drawing/2014/main" val="4254944126"/>
                  </a:ext>
                </a:extLst>
              </a:tr>
              <a:tr h="370840">
                <a:tc>
                  <a:txBody>
                    <a:bodyPr/>
                    <a:lstStyle/>
                    <a:p>
                      <a:r>
                        <a:rPr lang="en-US"/>
                        <a:t>Can the report be configured to display work items in draft mode? Approval in Polarion is a non-value add step. </a:t>
                      </a:r>
                    </a:p>
                    <a:p>
                      <a:r>
                        <a:rPr lang="en-US"/>
                        <a:t>(or)</a:t>
                      </a:r>
                    </a:p>
                    <a:p>
                      <a:r>
                        <a:rPr lang="en-US"/>
                        <a:t>Why does the report display only approved work items? </a:t>
                      </a:r>
                    </a:p>
                  </a:txBody>
                  <a:tcPr/>
                </a:tc>
                <a:tc>
                  <a:txBody>
                    <a:bodyPr/>
                    <a:lstStyle/>
                    <a:p>
                      <a:r>
                        <a:rPr lang="en-US"/>
                        <a:t>This is nudge for the user to check the data entry </a:t>
                      </a:r>
                      <a:r>
                        <a:rPr lang="en-US" err="1"/>
                        <a:t>atleast</a:t>
                      </a:r>
                      <a:r>
                        <a:rPr lang="en-US"/>
                        <a:t> once before exporting to pdf. As the user community matures, this non-value step can be removed. </a:t>
                      </a:r>
                    </a:p>
                  </a:txBody>
                  <a:tcPr/>
                </a:tc>
                <a:extLst>
                  <a:ext uri="{0D108BD9-81ED-4DB2-BD59-A6C34878D82A}">
                    <a16:rowId xmlns:a16="http://schemas.microsoft.com/office/drawing/2014/main" val="1599131012"/>
                  </a:ext>
                </a:extLst>
              </a:tr>
              <a:tr h="370840">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a:t>Why is banner page (cover page) configured in live doc </a:t>
                      </a:r>
                      <a:r>
                        <a:rPr lang="en-US" b="0"/>
                        <a:t>and data table is configured in </a:t>
                      </a:r>
                      <a:r>
                        <a:rPr lang="en-US" b="0" err="1"/>
                        <a:t>LiveR</a:t>
                      </a:r>
                      <a:r>
                        <a:rPr lang="en-US" err="1"/>
                        <a:t>eport</a:t>
                      </a:r>
                      <a:r>
                        <a:rPr lang="en-US"/>
                        <a:t>?</a:t>
                      </a:r>
                    </a:p>
                    <a:p>
                      <a:r>
                        <a:rPr lang="en-US"/>
                        <a:t>(or)</a:t>
                      </a:r>
                    </a:p>
                    <a:p>
                      <a:r>
                        <a:rPr lang="en-US"/>
                        <a:t>Why are there two separate files  configured in Polarion for every deliverable?</a:t>
                      </a:r>
                    </a:p>
                  </a:txBody>
                  <a:tcP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a:t>For every deliverable, a decision must be made to either use </a:t>
                      </a:r>
                      <a:r>
                        <a:rPr lang="en-US" err="1"/>
                        <a:t>LiveDoc</a:t>
                      </a:r>
                      <a:r>
                        <a:rPr lang="en-US"/>
                        <a:t> or </a:t>
                      </a:r>
                      <a:r>
                        <a:rPr lang="en-US" err="1"/>
                        <a:t>LiveReport</a:t>
                      </a:r>
                      <a:r>
                        <a:rPr lang="en-US"/>
                        <a:t> for configuration. This decision is driven by the type of data in the deliverable.</a:t>
                      </a:r>
                    </a:p>
                    <a:p>
                      <a:pPr marL="0" marR="0" lvl="0" indent="0" algn="l" defTabSz="685166" rtl="0" eaLnBrk="1" fontAlgn="auto" latinLnBrk="0" hangingPunct="1">
                        <a:lnSpc>
                          <a:spcPct val="100000"/>
                        </a:lnSpc>
                        <a:spcBef>
                          <a:spcPts val="0"/>
                        </a:spcBef>
                        <a:spcAft>
                          <a:spcPts val="0"/>
                        </a:spcAft>
                        <a:buClrTx/>
                        <a:buSzTx/>
                        <a:buFontTx/>
                        <a:buNone/>
                        <a:tabLst/>
                        <a:defRPr/>
                      </a:pPr>
                      <a:endParaRPr lang="en-US"/>
                    </a:p>
                    <a:p>
                      <a:r>
                        <a:rPr lang="en-US"/>
                        <a:t>The data in the banner page (cover page) is free form text. This is fundamentally different from the type of data in the traceability table, like PRTM. Every piece of data in the traceability table must have a unique identifier and must be traced across multiple documents. </a:t>
                      </a:r>
                    </a:p>
                    <a:p>
                      <a:endParaRPr lang="en-US"/>
                    </a:p>
                    <a:p>
                      <a:r>
                        <a:rPr lang="en-US" err="1"/>
                        <a:t>LiveDoc</a:t>
                      </a:r>
                      <a:r>
                        <a:rPr lang="en-US"/>
                        <a:t> is the best suited for deliverables with free form text. Customized </a:t>
                      </a:r>
                      <a:r>
                        <a:rPr lang="en-US" err="1"/>
                        <a:t>LiveReports</a:t>
                      </a:r>
                      <a:r>
                        <a:rPr lang="en-US"/>
                        <a:t> is the best suited for traceability tables. </a:t>
                      </a:r>
                    </a:p>
                  </a:txBody>
                  <a:tcPr/>
                </a:tc>
                <a:extLst>
                  <a:ext uri="{0D108BD9-81ED-4DB2-BD59-A6C34878D82A}">
                    <a16:rowId xmlns:a16="http://schemas.microsoft.com/office/drawing/2014/main" val="4282232232"/>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319736373"/>
                  </a:ext>
                </a:extLst>
              </a:tr>
            </a:tbl>
          </a:graphicData>
        </a:graphic>
      </p:graphicFrame>
    </p:spTree>
    <p:extLst>
      <p:ext uri="{BB962C8B-B14F-4D97-AF65-F5344CB8AC3E}">
        <p14:creationId xmlns:p14="http://schemas.microsoft.com/office/powerpoint/2010/main" val="37875608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CEBA9-AB17-415C-ADED-7B5772AB700A}"/>
              </a:ext>
            </a:extLst>
          </p:cNvPr>
          <p:cNvSpPr>
            <a:spLocks noGrp="1"/>
          </p:cNvSpPr>
          <p:nvPr>
            <p:ph type="title"/>
          </p:nvPr>
        </p:nvSpPr>
        <p:spPr>
          <a:xfrm>
            <a:off x="424070" y="0"/>
            <a:ext cx="11380580" cy="800100"/>
          </a:xfrm>
        </p:spPr>
        <p:txBody>
          <a:bodyPr/>
          <a:lstStyle/>
          <a:p>
            <a:r>
              <a:rPr lang="en-US"/>
              <a:t>Questions and follow-ups</a:t>
            </a:r>
          </a:p>
        </p:txBody>
      </p:sp>
      <p:graphicFrame>
        <p:nvGraphicFramePr>
          <p:cNvPr id="4" name="Table 4">
            <a:extLst>
              <a:ext uri="{FF2B5EF4-FFF2-40B4-BE49-F238E27FC236}">
                <a16:creationId xmlns:a16="http://schemas.microsoft.com/office/drawing/2014/main" id="{FBD71668-8508-476F-9117-C95ED67C5DFD}"/>
              </a:ext>
            </a:extLst>
          </p:cNvPr>
          <p:cNvGraphicFramePr>
            <a:graphicFrameLocks noGrp="1"/>
          </p:cNvGraphicFramePr>
          <p:nvPr>
            <p:ph idx="1"/>
            <p:extLst>
              <p:ext uri="{D42A27DB-BD31-4B8C-83A1-F6EECF244321}">
                <p14:modId xmlns:p14="http://schemas.microsoft.com/office/powerpoint/2010/main" val="3980519658"/>
              </p:ext>
            </p:extLst>
          </p:nvPr>
        </p:nvGraphicFramePr>
        <p:xfrm>
          <a:off x="1073150" y="1050925"/>
          <a:ext cx="10052050" cy="741680"/>
        </p:xfrm>
        <a:graphic>
          <a:graphicData uri="http://schemas.openxmlformats.org/drawingml/2006/table">
            <a:tbl>
              <a:tblPr firstRow="1" bandRow="1">
                <a:tableStyleId>{5C22544A-7EE6-4342-B048-85BDC9FD1C3A}</a:tableStyleId>
              </a:tblPr>
              <a:tblGrid>
                <a:gridCol w="6127750">
                  <a:extLst>
                    <a:ext uri="{9D8B030D-6E8A-4147-A177-3AD203B41FA5}">
                      <a16:colId xmlns:a16="http://schemas.microsoft.com/office/drawing/2014/main" val="2334140361"/>
                    </a:ext>
                  </a:extLst>
                </a:gridCol>
                <a:gridCol w="3924300">
                  <a:extLst>
                    <a:ext uri="{9D8B030D-6E8A-4147-A177-3AD203B41FA5}">
                      <a16:colId xmlns:a16="http://schemas.microsoft.com/office/drawing/2014/main" val="2967133554"/>
                    </a:ext>
                  </a:extLst>
                </a:gridCol>
              </a:tblGrid>
              <a:tr h="370840">
                <a:tc>
                  <a:txBody>
                    <a:bodyPr/>
                    <a:lstStyle/>
                    <a:p>
                      <a:r>
                        <a:rPr lang="en-US"/>
                        <a:t>Question/ Description</a:t>
                      </a:r>
                    </a:p>
                  </a:txBody>
                  <a:tcPr/>
                </a:tc>
                <a:tc>
                  <a:txBody>
                    <a:bodyPr/>
                    <a:lstStyle/>
                    <a:p>
                      <a:r>
                        <a:rPr lang="en-US"/>
                        <a:t>Status</a:t>
                      </a:r>
                    </a:p>
                  </a:txBody>
                  <a:tcPr/>
                </a:tc>
                <a:extLst>
                  <a:ext uri="{0D108BD9-81ED-4DB2-BD59-A6C34878D82A}">
                    <a16:rowId xmlns:a16="http://schemas.microsoft.com/office/drawing/2014/main" val="2055987811"/>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2178268668"/>
                  </a:ext>
                </a:extLst>
              </a:tr>
            </a:tbl>
          </a:graphicData>
        </a:graphic>
      </p:graphicFrame>
    </p:spTree>
    <p:extLst>
      <p:ext uri="{BB962C8B-B14F-4D97-AF65-F5344CB8AC3E}">
        <p14:creationId xmlns:p14="http://schemas.microsoft.com/office/powerpoint/2010/main" val="2536592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5A310DD-AAF8-4BF3-8FA3-5677858B1371}"/>
              </a:ext>
            </a:extLst>
          </p:cNvPr>
          <p:cNvSpPr>
            <a:spLocks noGrp="1"/>
          </p:cNvSpPr>
          <p:nvPr>
            <p:ph type="body" sz="quarter" idx="10"/>
          </p:nvPr>
        </p:nvSpPr>
        <p:spPr>
          <a:xfrm>
            <a:off x="462168" y="1619916"/>
            <a:ext cx="9947213" cy="2311180"/>
          </a:xfrm>
        </p:spPr>
        <p:txBody>
          <a:bodyPr/>
          <a:lstStyle/>
          <a:p>
            <a:r>
              <a:rPr lang="en-US"/>
              <a:t>Fundamentals</a:t>
            </a:r>
          </a:p>
        </p:txBody>
      </p:sp>
    </p:spTree>
    <p:extLst>
      <p:ext uri="{BB962C8B-B14F-4D97-AF65-F5344CB8AC3E}">
        <p14:creationId xmlns:p14="http://schemas.microsoft.com/office/powerpoint/2010/main" val="4207058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971298D-D417-4253-A7C8-95C65E7B1C51}"/>
              </a:ext>
            </a:extLst>
          </p:cNvPr>
          <p:cNvGraphicFramePr>
            <a:graphicFrameLocks noGrp="1"/>
          </p:cNvGraphicFramePr>
          <p:nvPr>
            <p:ph idx="1"/>
            <p:extLst>
              <p:ext uri="{D42A27DB-BD31-4B8C-83A1-F6EECF244321}">
                <p14:modId xmlns:p14="http://schemas.microsoft.com/office/powerpoint/2010/main" val="4272804083"/>
              </p:ext>
            </p:extLst>
          </p:nvPr>
        </p:nvGraphicFramePr>
        <p:xfrm>
          <a:off x="793750" y="3704884"/>
          <a:ext cx="10604500" cy="2269556"/>
        </p:xfrm>
        <a:graphic>
          <a:graphicData uri="http://schemas.openxmlformats.org/drawingml/2006/table">
            <a:tbl>
              <a:tblPr firstRow="1" bandRow="1">
                <a:tableStyleId>{5C22544A-7EE6-4342-B048-85BDC9FD1C3A}</a:tableStyleId>
              </a:tblPr>
              <a:tblGrid>
                <a:gridCol w="5205652">
                  <a:extLst>
                    <a:ext uri="{9D8B030D-6E8A-4147-A177-3AD203B41FA5}">
                      <a16:colId xmlns:a16="http://schemas.microsoft.com/office/drawing/2014/main" val="970583130"/>
                    </a:ext>
                  </a:extLst>
                </a:gridCol>
                <a:gridCol w="5398848">
                  <a:extLst>
                    <a:ext uri="{9D8B030D-6E8A-4147-A177-3AD203B41FA5}">
                      <a16:colId xmlns:a16="http://schemas.microsoft.com/office/drawing/2014/main" val="3793587153"/>
                    </a:ext>
                  </a:extLst>
                </a:gridCol>
              </a:tblGrid>
              <a:tr h="449962">
                <a:tc>
                  <a:txBody>
                    <a:bodyPr/>
                    <a:lstStyle/>
                    <a:p>
                      <a:pPr algn="ctr"/>
                      <a:r>
                        <a:rPr lang="en-US" sz="2800"/>
                        <a:t>Agile</a:t>
                      </a:r>
                    </a:p>
                  </a:txBody>
                  <a:tcPr anchor="ctr"/>
                </a:tc>
                <a:tc>
                  <a:txBody>
                    <a:bodyPr/>
                    <a:lstStyle/>
                    <a:p>
                      <a:pPr algn="ctr"/>
                      <a:r>
                        <a:rPr lang="en-US" sz="2800"/>
                        <a:t>Polarion</a:t>
                      </a:r>
                    </a:p>
                  </a:txBody>
                  <a:tcPr anchor="ctr"/>
                </a:tc>
                <a:extLst>
                  <a:ext uri="{0D108BD9-81ED-4DB2-BD59-A6C34878D82A}">
                    <a16:rowId xmlns:a16="http://schemas.microsoft.com/office/drawing/2014/main" val="1233708564"/>
                  </a:ext>
                </a:extLst>
              </a:tr>
              <a:tr h="421641">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b="1" i="0" kern="1200"/>
                        <a:t>Document</a:t>
                      </a:r>
                      <a:r>
                        <a:rPr lang="en-US" sz="2000" b="0" i="0" kern="1200"/>
                        <a:t> Management System</a:t>
                      </a:r>
                      <a:endParaRPr lang="en-US" sz="2000" kern="1200"/>
                    </a:p>
                  </a:txBody>
                  <a:tcPr anchor="ct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b="1" i="0" kern="1200"/>
                        <a:t>Data</a:t>
                      </a:r>
                      <a:r>
                        <a:rPr lang="en-US" sz="2000" b="0" i="0" kern="1200"/>
                        <a:t> Management System</a:t>
                      </a:r>
                    </a:p>
                  </a:txBody>
                  <a:tcPr anchor="ctr"/>
                </a:tc>
                <a:extLst>
                  <a:ext uri="{0D108BD9-81ED-4DB2-BD59-A6C34878D82A}">
                    <a16:rowId xmlns:a16="http://schemas.microsoft.com/office/drawing/2014/main" val="2106885424"/>
                  </a:ext>
                </a:extLst>
              </a:tr>
              <a:tr h="628715">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a:t>Every document has unique identifier and is version controlled.</a:t>
                      </a:r>
                    </a:p>
                  </a:txBody>
                  <a:tcPr anchor="ct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a:t>Every data object has a unique identifier and is version controlled.</a:t>
                      </a:r>
                    </a:p>
                  </a:txBody>
                  <a:tcPr anchor="ctr"/>
                </a:tc>
                <a:extLst>
                  <a:ext uri="{0D108BD9-81ED-4DB2-BD59-A6C34878D82A}">
                    <a16:rowId xmlns:a16="http://schemas.microsoft.com/office/drawing/2014/main" val="3434391299"/>
                  </a:ext>
                </a:extLst>
              </a:tr>
              <a:tr h="628715">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a:t>Documents are called </a:t>
                      </a:r>
                      <a:r>
                        <a:rPr lang="en-US" sz="2000" b="1"/>
                        <a:t>items</a:t>
                      </a:r>
                      <a:r>
                        <a:rPr lang="en-US" sz="2000"/>
                        <a:t>.</a:t>
                      </a:r>
                    </a:p>
                  </a:txBody>
                  <a:tcPr anchor="ct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a:t>Data objects are called </a:t>
                      </a:r>
                      <a:r>
                        <a:rPr lang="en-US" sz="2000" b="1"/>
                        <a:t>work items</a:t>
                      </a:r>
                      <a:r>
                        <a:rPr lang="en-US" sz="2000"/>
                        <a:t>.</a:t>
                      </a:r>
                    </a:p>
                  </a:txBody>
                  <a:tcPr anchor="ctr"/>
                </a:tc>
                <a:extLst>
                  <a:ext uri="{0D108BD9-81ED-4DB2-BD59-A6C34878D82A}">
                    <a16:rowId xmlns:a16="http://schemas.microsoft.com/office/drawing/2014/main" val="4165797723"/>
                  </a:ext>
                </a:extLst>
              </a:tr>
            </a:tbl>
          </a:graphicData>
        </a:graphic>
      </p:graphicFrame>
      <p:sp>
        <p:nvSpPr>
          <p:cNvPr id="6" name="Title 1">
            <a:extLst>
              <a:ext uri="{FF2B5EF4-FFF2-40B4-BE49-F238E27FC236}">
                <a16:creationId xmlns:a16="http://schemas.microsoft.com/office/drawing/2014/main" id="{273A3AE2-D3A4-4D60-9EB3-421CB1612B1C}"/>
              </a:ext>
            </a:extLst>
          </p:cNvPr>
          <p:cNvSpPr>
            <a:spLocks noGrp="1"/>
          </p:cNvSpPr>
          <p:nvPr>
            <p:ph type="title"/>
          </p:nvPr>
        </p:nvSpPr>
        <p:spPr>
          <a:xfrm>
            <a:off x="423863" y="290623"/>
            <a:ext cx="11697017" cy="761117"/>
          </a:xfrm>
        </p:spPr>
        <p:txBody>
          <a:bodyPr>
            <a:normAutofit/>
          </a:bodyPr>
          <a:lstStyle/>
          <a:p>
            <a:r>
              <a:rPr lang="en-US"/>
              <a:t>What is Polarion ALM system?</a:t>
            </a:r>
          </a:p>
        </p:txBody>
      </p:sp>
      <p:sp>
        <p:nvSpPr>
          <p:cNvPr id="5" name="TextBox 4">
            <a:extLst>
              <a:ext uri="{FF2B5EF4-FFF2-40B4-BE49-F238E27FC236}">
                <a16:creationId xmlns:a16="http://schemas.microsoft.com/office/drawing/2014/main" id="{E60FA24E-00A2-4903-9A30-243A885A76F5}"/>
              </a:ext>
            </a:extLst>
          </p:cNvPr>
          <p:cNvSpPr txBox="1"/>
          <p:nvPr/>
        </p:nvSpPr>
        <p:spPr>
          <a:xfrm>
            <a:off x="423863" y="1183016"/>
            <a:ext cx="11344274" cy="1970101"/>
          </a:xfrm>
          <a:prstGeom prst="rect">
            <a:avLst/>
          </a:prstGeom>
          <a:solidFill>
            <a:srgbClr val="C8102E">
              <a:hueOff val="0"/>
              <a:satOff val="0"/>
              <a:lumOff val="0"/>
              <a:alphaOff val="0"/>
            </a:srgbClr>
          </a:solidFill>
          <a:ln w="12700" cap="flat" cmpd="sng" algn="ctr">
            <a:solidFill>
              <a:srgbClr val="FFFFFF">
                <a:hueOff val="0"/>
                <a:satOff val="0"/>
                <a:lumOff val="0"/>
                <a:alphaOff val="0"/>
              </a:srgbClr>
            </a:solidFill>
            <a:prstDash val="solid"/>
            <a:miter lim="800000"/>
          </a:ln>
          <a:effectLst/>
        </p:spPr>
        <p:txBody>
          <a:bodyPr spcFirstLastPara="0" vert="horz" wrap="square" lIns="137160" tIns="137160" rIns="137160" bIns="137160" numCol="1" spcCol="1270" anchor="ctr" anchorCtr="0">
            <a:noAutofit/>
          </a:bodyPr>
          <a:lstStyle>
            <a:lvl1pPr>
              <a:defRPr sz="3600" b="0" i="0"/>
            </a:lvl1pPr>
          </a:lstStyle>
          <a:p>
            <a:r>
              <a:rPr lang="en-US" sz="2800">
                <a:solidFill>
                  <a:schemeClr val="bg1"/>
                </a:solidFill>
              </a:rPr>
              <a:t>What is Polarion ALM system?</a:t>
            </a:r>
          </a:p>
          <a:p>
            <a:r>
              <a:rPr lang="en-US" sz="2800">
                <a:solidFill>
                  <a:schemeClr val="bg1"/>
                </a:solidFill>
              </a:rPr>
              <a:t>The system is in essence a document creation and management tool used to efficiently author, link and track ideas and concepts. </a:t>
            </a:r>
          </a:p>
        </p:txBody>
      </p:sp>
      <p:sp>
        <p:nvSpPr>
          <p:cNvPr id="7" name="Rectangle: Rounded Corners 6">
            <a:extLst>
              <a:ext uri="{FF2B5EF4-FFF2-40B4-BE49-F238E27FC236}">
                <a16:creationId xmlns:a16="http://schemas.microsoft.com/office/drawing/2014/main" id="{AA4F7B60-EABE-45E7-A591-86194ECF79B1}"/>
              </a:ext>
            </a:extLst>
          </p:cNvPr>
          <p:cNvSpPr/>
          <p:nvPr/>
        </p:nvSpPr>
        <p:spPr>
          <a:xfrm>
            <a:off x="6731093" y="2422853"/>
            <a:ext cx="3224891" cy="392805"/>
          </a:xfrm>
          <a:prstGeom prst="roundRect">
            <a:avLst/>
          </a:prstGeom>
          <a:no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highlight>
                <a:srgbClr val="FFFF00"/>
              </a:highlight>
            </a:endParaRPr>
          </a:p>
        </p:txBody>
      </p:sp>
    </p:spTree>
    <p:extLst>
      <p:ext uri="{BB962C8B-B14F-4D97-AF65-F5344CB8AC3E}">
        <p14:creationId xmlns:p14="http://schemas.microsoft.com/office/powerpoint/2010/main" val="4635095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1C228-F630-4A6A-A2F0-ED92C507BCB6}"/>
              </a:ext>
            </a:extLst>
          </p:cNvPr>
          <p:cNvSpPr>
            <a:spLocks noGrp="1"/>
          </p:cNvSpPr>
          <p:nvPr>
            <p:ph type="title"/>
          </p:nvPr>
        </p:nvSpPr>
        <p:spPr>
          <a:xfrm>
            <a:off x="423863" y="290623"/>
            <a:ext cx="11697017" cy="761117"/>
          </a:xfrm>
        </p:spPr>
        <p:txBody>
          <a:bodyPr>
            <a:normAutofit/>
          </a:bodyPr>
          <a:lstStyle/>
          <a:p>
            <a:r>
              <a:rPr lang="en-US"/>
              <a:t>What is work item? Why is it used?</a:t>
            </a:r>
          </a:p>
        </p:txBody>
      </p:sp>
      <p:graphicFrame>
        <p:nvGraphicFramePr>
          <p:cNvPr id="37" name="Content Placeholder 2">
            <a:extLst>
              <a:ext uri="{FF2B5EF4-FFF2-40B4-BE49-F238E27FC236}">
                <a16:creationId xmlns:a16="http://schemas.microsoft.com/office/drawing/2014/main" id="{436080BE-FA78-42A7-84DB-05F1EBBA8645}"/>
              </a:ext>
            </a:extLst>
          </p:cNvPr>
          <p:cNvGraphicFramePr>
            <a:graphicFrameLocks noGrp="1"/>
          </p:cNvGraphicFramePr>
          <p:nvPr>
            <p:ph idx="1"/>
            <p:extLst>
              <p:ext uri="{D42A27DB-BD31-4B8C-83A1-F6EECF244321}">
                <p14:modId xmlns:p14="http://schemas.microsoft.com/office/powerpoint/2010/main" val="28080395"/>
              </p:ext>
            </p:extLst>
          </p:nvPr>
        </p:nvGraphicFramePr>
        <p:xfrm>
          <a:off x="423863" y="1575305"/>
          <a:ext cx="11344274" cy="13761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5F6FC8F6-C96A-4513-97BF-98E0FE5C5B47}"/>
              </a:ext>
            </a:extLst>
          </p:cNvPr>
          <p:cNvSpPr/>
          <p:nvPr/>
        </p:nvSpPr>
        <p:spPr>
          <a:xfrm>
            <a:off x="423863" y="2951431"/>
            <a:ext cx="10640840" cy="2369880"/>
          </a:xfrm>
          <a:prstGeom prst="rect">
            <a:avLst/>
          </a:prstGeom>
        </p:spPr>
        <p:txBody>
          <a:bodyPr wrap="square">
            <a:spAutoFit/>
          </a:bodyPr>
          <a:lstStyle/>
          <a:p>
            <a:pPr lvl="0"/>
            <a:r>
              <a:rPr lang="en-US" sz="2800"/>
              <a:t>Each work item has multiple fields for user input, such as,</a:t>
            </a:r>
            <a:endParaRPr lang="en-US" sz="2000"/>
          </a:p>
          <a:p>
            <a:pPr marL="461963" lvl="0" indent="-234950">
              <a:buFont typeface="Wingdings" panose="05000000000000000000" pitchFamily="2" charset="2"/>
              <a:buChar char="§"/>
            </a:pPr>
            <a:r>
              <a:rPr lang="en-US" sz="2000"/>
              <a:t>Author</a:t>
            </a:r>
          </a:p>
          <a:p>
            <a:pPr marL="461963" lvl="0" indent="-234950">
              <a:buFont typeface="Wingdings" panose="05000000000000000000" pitchFamily="2" charset="2"/>
              <a:buChar char="§"/>
            </a:pPr>
            <a:r>
              <a:rPr lang="en-US" sz="2000"/>
              <a:t>Title</a:t>
            </a:r>
          </a:p>
          <a:p>
            <a:pPr marL="461963" lvl="0" indent="-234950">
              <a:buFont typeface="Wingdings" panose="05000000000000000000" pitchFamily="2" charset="2"/>
              <a:buChar char="§"/>
            </a:pPr>
            <a:r>
              <a:rPr lang="en-US" sz="2000"/>
              <a:t>Description</a:t>
            </a:r>
          </a:p>
          <a:p>
            <a:pPr marL="461963" lvl="0" indent="-234950">
              <a:buFont typeface="Wingdings" panose="05000000000000000000" pitchFamily="2" charset="2"/>
              <a:buChar char="§"/>
            </a:pPr>
            <a:r>
              <a:rPr lang="en-US" sz="2000"/>
              <a:t>Project</a:t>
            </a:r>
          </a:p>
          <a:p>
            <a:pPr marL="461963" lvl="0" indent="-234950">
              <a:buFont typeface="Wingdings" panose="05000000000000000000" pitchFamily="2" charset="2"/>
              <a:buChar char="§"/>
            </a:pPr>
            <a:r>
              <a:rPr lang="en-US" sz="2000"/>
              <a:t>Approval status</a:t>
            </a:r>
          </a:p>
          <a:p>
            <a:pPr marL="461963" lvl="0" indent="-234950">
              <a:buFont typeface="Wingdings" panose="05000000000000000000" pitchFamily="2" charset="2"/>
              <a:buChar char="§"/>
            </a:pPr>
            <a:r>
              <a:rPr lang="en-US" sz="2000"/>
              <a:t>Etc... </a:t>
            </a:r>
          </a:p>
        </p:txBody>
      </p:sp>
      <p:sp>
        <p:nvSpPr>
          <p:cNvPr id="4" name="Rectangle: Rounded Corners 3">
            <a:extLst>
              <a:ext uri="{FF2B5EF4-FFF2-40B4-BE49-F238E27FC236}">
                <a16:creationId xmlns:a16="http://schemas.microsoft.com/office/drawing/2014/main" id="{ABE0DBB8-AB18-4697-BEF1-0F3E7DB4A1A5}"/>
              </a:ext>
            </a:extLst>
          </p:cNvPr>
          <p:cNvSpPr/>
          <p:nvPr/>
        </p:nvSpPr>
        <p:spPr>
          <a:xfrm>
            <a:off x="2072606" y="1872462"/>
            <a:ext cx="3890043" cy="344032"/>
          </a:xfrm>
          <a:prstGeom prst="roundRect">
            <a:avLst/>
          </a:prstGeom>
          <a:no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highlight>
                <a:srgbClr val="FFFF00"/>
              </a:highlight>
            </a:endParaRPr>
          </a:p>
        </p:txBody>
      </p:sp>
      <p:sp>
        <p:nvSpPr>
          <p:cNvPr id="8" name="Rectangle 7">
            <a:extLst>
              <a:ext uri="{FF2B5EF4-FFF2-40B4-BE49-F238E27FC236}">
                <a16:creationId xmlns:a16="http://schemas.microsoft.com/office/drawing/2014/main" id="{0537F975-D4F0-4082-AB07-B7E5DC9C3B72}"/>
              </a:ext>
            </a:extLst>
          </p:cNvPr>
          <p:cNvSpPr/>
          <p:nvPr/>
        </p:nvSpPr>
        <p:spPr>
          <a:xfrm>
            <a:off x="423863" y="5492761"/>
            <a:ext cx="10640840" cy="400110"/>
          </a:xfrm>
          <a:prstGeom prst="rect">
            <a:avLst/>
          </a:prstGeom>
        </p:spPr>
        <p:txBody>
          <a:bodyPr wrap="square">
            <a:spAutoFit/>
          </a:bodyPr>
          <a:lstStyle/>
          <a:p>
            <a:pPr lvl="0"/>
            <a:r>
              <a:rPr lang="en-US" sz="2000"/>
              <a:t>All the data referenced in the PRTM, FMEAs or Risk Assessments are stored in Work Items.</a:t>
            </a:r>
          </a:p>
        </p:txBody>
      </p:sp>
    </p:spTree>
    <p:extLst>
      <p:ext uri="{BB962C8B-B14F-4D97-AF65-F5344CB8AC3E}">
        <p14:creationId xmlns:p14="http://schemas.microsoft.com/office/powerpoint/2010/main" val="2160559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971298D-D417-4253-A7C8-95C65E7B1C51}"/>
              </a:ext>
            </a:extLst>
          </p:cNvPr>
          <p:cNvGraphicFramePr>
            <a:graphicFrameLocks noGrp="1"/>
          </p:cNvGraphicFramePr>
          <p:nvPr>
            <p:ph idx="1"/>
            <p:extLst>
              <p:ext uri="{D42A27DB-BD31-4B8C-83A1-F6EECF244321}">
                <p14:modId xmlns:p14="http://schemas.microsoft.com/office/powerpoint/2010/main" val="1772516803"/>
              </p:ext>
            </p:extLst>
          </p:nvPr>
        </p:nvGraphicFramePr>
        <p:xfrm>
          <a:off x="955964" y="1188893"/>
          <a:ext cx="10280073" cy="5033974"/>
        </p:xfrm>
        <a:graphic>
          <a:graphicData uri="http://schemas.openxmlformats.org/drawingml/2006/table">
            <a:tbl>
              <a:tblPr firstRow="1" bandRow="1">
                <a:tableStyleId>{5C22544A-7EE6-4342-B048-85BDC9FD1C3A}</a:tableStyleId>
              </a:tblPr>
              <a:tblGrid>
                <a:gridCol w="1767571">
                  <a:extLst>
                    <a:ext uri="{9D8B030D-6E8A-4147-A177-3AD203B41FA5}">
                      <a16:colId xmlns:a16="http://schemas.microsoft.com/office/drawing/2014/main" val="2014063769"/>
                    </a:ext>
                  </a:extLst>
                </a:gridCol>
                <a:gridCol w="4178710">
                  <a:extLst>
                    <a:ext uri="{9D8B030D-6E8A-4147-A177-3AD203B41FA5}">
                      <a16:colId xmlns:a16="http://schemas.microsoft.com/office/drawing/2014/main" val="970583130"/>
                    </a:ext>
                  </a:extLst>
                </a:gridCol>
                <a:gridCol w="4333792">
                  <a:extLst>
                    <a:ext uri="{9D8B030D-6E8A-4147-A177-3AD203B41FA5}">
                      <a16:colId xmlns:a16="http://schemas.microsoft.com/office/drawing/2014/main" val="3793587153"/>
                    </a:ext>
                  </a:extLst>
                </a:gridCol>
              </a:tblGrid>
              <a:tr h="583894">
                <a:tc>
                  <a:txBody>
                    <a:bodyPr/>
                    <a:lstStyle/>
                    <a:p>
                      <a:pPr algn="ctr"/>
                      <a:endParaRPr lang="en-US" sz="1800"/>
                    </a:p>
                  </a:txBody>
                  <a:tcPr anchor="ctr"/>
                </a:tc>
                <a:tc>
                  <a:txBody>
                    <a:bodyPr/>
                    <a:lstStyle/>
                    <a:p>
                      <a:pPr algn="ctr"/>
                      <a:r>
                        <a:rPr lang="en-US" sz="2800"/>
                        <a:t>Document</a:t>
                      </a:r>
                    </a:p>
                  </a:txBody>
                  <a:tcPr anchor="ctr"/>
                </a:tc>
                <a:tc>
                  <a:txBody>
                    <a:bodyPr/>
                    <a:lstStyle/>
                    <a:p>
                      <a:pPr algn="ctr"/>
                      <a:r>
                        <a:rPr lang="en-US" sz="2800"/>
                        <a:t>Report</a:t>
                      </a:r>
                    </a:p>
                  </a:txBody>
                  <a:tcPr anchor="ctr"/>
                </a:tc>
                <a:extLst>
                  <a:ext uri="{0D108BD9-81ED-4DB2-BD59-A6C34878D82A}">
                    <a16:rowId xmlns:a16="http://schemas.microsoft.com/office/drawing/2014/main" val="1233708564"/>
                  </a:ext>
                </a:extLst>
              </a:tr>
              <a:tr h="1487730">
                <a:tc>
                  <a:txBody>
                    <a:bodyPr/>
                    <a:lstStyle/>
                    <a:p>
                      <a:pPr algn="l"/>
                      <a:r>
                        <a:rPr lang="en-US" sz="1800" b="1">
                          <a:solidFill>
                            <a:schemeClr val="bg1"/>
                          </a:solidFill>
                        </a:rPr>
                        <a:t>Definition</a:t>
                      </a:r>
                    </a:p>
                  </a:txBody>
                  <a:tcPr anchor="ctr">
                    <a:solidFill>
                      <a:srgbClr val="C8102E"/>
                    </a:solidFill>
                  </a:tcP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b="0" i="0" kern="1200"/>
                        <a:t>Documents (or </a:t>
                      </a:r>
                      <a:r>
                        <a:rPr lang="en-US" sz="2000" err="1"/>
                        <a:t>L</a:t>
                      </a:r>
                      <a:r>
                        <a:rPr lang="en-US" sz="2000" b="0" i="0" kern="1200" err="1"/>
                        <a:t>iveDocs</a:t>
                      </a:r>
                      <a:r>
                        <a:rPr lang="en-US" sz="2000" b="0" i="0" kern="1200"/>
                        <a:t>) are document-like containers for both free-form text and granular Work Items.</a:t>
                      </a:r>
                    </a:p>
                    <a:p>
                      <a:pPr marL="0" marR="0" lvl="0" indent="0" algn="l" defTabSz="685166" rtl="0" eaLnBrk="1" fontAlgn="auto" latinLnBrk="0" hangingPunct="1">
                        <a:lnSpc>
                          <a:spcPct val="100000"/>
                        </a:lnSpc>
                        <a:spcBef>
                          <a:spcPts val="0"/>
                        </a:spcBef>
                        <a:spcAft>
                          <a:spcPts val="0"/>
                        </a:spcAft>
                        <a:buClrTx/>
                        <a:buSzTx/>
                        <a:buFontTx/>
                        <a:buNone/>
                        <a:tabLst/>
                        <a:defRPr/>
                      </a:pPr>
                      <a:r>
                        <a:rPr lang="en-US" sz="2000" b="0" i="0" kern="1200"/>
                        <a:t>(</a:t>
                      </a:r>
                      <a:r>
                        <a:rPr lang="en-US" sz="2000" b="0" i="1" kern="1200"/>
                        <a:t>think MS Word</a:t>
                      </a:r>
                      <a:r>
                        <a:rPr lang="en-US" sz="2000" b="0" i="0" kern="1200"/>
                        <a:t>)</a:t>
                      </a:r>
                      <a:endParaRPr lang="en-US" sz="2000" kern="1200"/>
                    </a:p>
                  </a:txBody>
                  <a:tcPr anchor="ct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b="0" i="0" kern="1200"/>
                        <a:t>Report Page (or </a:t>
                      </a:r>
                      <a:r>
                        <a:rPr lang="en-US" sz="2000" b="0" i="0" kern="1200" err="1"/>
                        <a:t>LiveReport</a:t>
                      </a:r>
                      <a:r>
                        <a:rPr lang="en-US" sz="2000" b="0" i="0" kern="1200"/>
                        <a:t>) are custom-built layouts for a report with charts that retrieve, aggregate, and/or format Work Item and other project data.</a:t>
                      </a:r>
                    </a:p>
                  </a:txBody>
                  <a:tcPr anchor="ctr"/>
                </a:tc>
                <a:extLst>
                  <a:ext uri="{0D108BD9-81ED-4DB2-BD59-A6C34878D82A}">
                    <a16:rowId xmlns:a16="http://schemas.microsoft.com/office/drawing/2014/main" val="2106885424"/>
                  </a:ext>
                </a:extLst>
              </a:tr>
              <a:tr h="815852">
                <a:tc>
                  <a:txBody>
                    <a:bodyPr/>
                    <a:lstStyle/>
                    <a:p>
                      <a:pPr algn="l"/>
                      <a:r>
                        <a:rPr lang="en-US" sz="1800" b="1">
                          <a:solidFill>
                            <a:schemeClr val="bg1"/>
                          </a:solidFill>
                        </a:rPr>
                        <a:t>OOTB Redlining feature</a:t>
                      </a:r>
                    </a:p>
                  </a:txBody>
                  <a:tcPr anchor="ctr">
                    <a:solidFill>
                      <a:srgbClr val="C8102E"/>
                    </a:solidFill>
                  </a:tcP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a:t>Document has OOTB redlining feature.</a:t>
                      </a:r>
                    </a:p>
                  </a:txBody>
                  <a:tcPr anchor="ct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err="1"/>
                        <a:t>LiveReports</a:t>
                      </a:r>
                      <a:r>
                        <a:rPr lang="en-US" sz="2000"/>
                        <a:t> do </a:t>
                      </a:r>
                      <a:r>
                        <a:rPr lang="en-US" sz="2000" u="sng"/>
                        <a:t>not</a:t>
                      </a:r>
                      <a:r>
                        <a:rPr lang="en-US" sz="2000"/>
                        <a:t> have OOTB redlining feature.</a:t>
                      </a:r>
                    </a:p>
                  </a:txBody>
                  <a:tcPr anchor="ctr"/>
                </a:tc>
                <a:extLst>
                  <a:ext uri="{0D108BD9-81ED-4DB2-BD59-A6C34878D82A}">
                    <a16:rowId xmlns:a16="http://schemas.microsoft.com/office/drawing/2014/main" val="3434391299"/>
                  </a:ext>
                </a:extLst>
              </a:tr>
              <a:tr h="815852">
                <a:tc>
                  <a:txBody>
                    <a:bodyPr/>
                    <a:lstStyle/>
                    <a:p>
                      <a:pPr algn="l"/>
                      <a:r>
                        <a:rPr lang="en-US" sz="1800" b="1">
                          <a:solidFill>
                            <a:schemeClr val="bg1"/>
                          </a:solidFill>
                        </a:rPr>
                        <a:t>Traceability tables and data tables</a:t>
                      </a:r>
                    </a:p>
                  </a:txBody>
                  <a:tcPr anchor="ctr">
                    <a:solidFill>
                      <a:srgbClr val="C8102E"/>
                    </a:solidFill>
                  </a:tcP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a:t>Document do </a:t>
                      </a:r>
                      <a:r>
                        <a:rPr lang="en-US" sz="2000" u="sng"/>
                        <a:t>not</a:t>
                      </a:r>
                      <a:r>
                        <a:rPr lang="en-US" sz="2000"/>
                        <a:t> support traceability matrices.</a:t>
                      </a:r>
                    </a:p>
                  </a:txBody>
                  <a:tcPr anchor="ct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a:t>Report can be custom built to support traceability matrices</a:t>
                      </a:r>
                    </a:p>
                  </a:txBody>
                  <a:tcPr anchor="ctr"/>
                </a:tc>
                <a:extLst>
                  <a:ext uri="{0D108BD9-81ED-4DB2-BD59-A6C34878D82A}">
                    <a16:rowId xmlns:a16="http://schemas.microsoft.com/office/drawing/2014/main" val="4165797723"/>
                  </a:ext>
                </a:extLst>
              </a:tr>
              <a:tr h="815852">
                <a:tc>
                  <a:txBody>
                    <a:bodyPr/>
                    <a:lstStyle/>
                    <a:p>
                      <a:pPr algn="l"/>
                      <a:r>
                        <a:rPr lang="en-US" sz="1800" b="1">
                          <a:solidFill>
                            <a:schemeClr val="bg1"/>
                          </a:solidFill>
                        </a:rPr>
                        <a:t>Use</a:t>
                      </a:r>
                    </a:p>
                  </a:txBody>
                  <a:tcPr anchor="ctr">
                    <a:solidFill>
                      <a:srgbClr val="C8102E"/>
                    </a:solidFill>
                  </a:tcP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a:t>All banner pages are configured using Documents.</a:t>
                      </a:r>
                    </a:p>
                  </a:txBody>
                  <a:tcPr anchor="ctr"/>
                </a:tc>
                <a:tc>
                  <a:txBody>
                    <a:bodyPr/>
                    <a:lstStyle/>
                    <a:p>
                      <a:pPr marL="0" marR="0" lvl="0" indent="0" algn="l" defTabSz="685166" rtl="0" eaLnBrk="1" fontAlgn="auto" latinLnBrk="0" hangingPunct="1">
                        <a:lnSpc>
                          <a:spcPct val="100000"/>
                        </a:lnSpc>
                        <a:spcBef>
                          <a:spcPts val="0"/>
                        </a:spcBef>
                        <a:spcAft>
                          <a:spcPts val="0"/>
                        </a:spcAft>
                        <a:buClrTx/>
                        <a:buSzTx/>
                        <a:buFontTx/>
                        <a:buNone/>
                        <a:tabLst/>
                        <a:defRPr/>
                      </a:pPr>
                      <a:r>
                        <a:rPr lang="en-US" sz="2000"/>
                        <a:t>All traceability matrices and data tables are custom built using </a:t>
                      </a:r>
                      <a:r>
                        <a:rPr lang="en-US" sz="2000" err="1"/>
                        <a:t>LiveReports</a:t>
                      </a:r>
                      <a:r>
                        <a:rPr lang="en-US" sz="2000"/>
                        <a:t>. </a:t>
                      </a:r>
                    </a:p>
                  </a:txBody>
                  <a:tcPr anchor="ctr"/>
                </a:tc>
                <a:extLst>
                  <a:ext uri="{0D108BD9-81ED-4DB2-BD59-A6C34878D82A}">
                    <a16:rowId xmlns:a16="http://schemas.microsoft.com/office/drawing/2014/main" val="3098642693"/>
                  </a:ext>
                </a:extLst>
              </a:tr>
            </a:tbl>
          </a:graphicData>
        </a:graphic>
      </p:graphicFrame>
      <p:sp>
        <p:nvSpPr>
          <p:cNvPr id="6" name="Title 1">
            <a:extLst>
              <a:ext uri="{FF2B5EF4-FFF2-40B4-BE49-F238E27FC236}">
                <a16:creationId xmlns:a16="http://schemas.microsoft.com/office/drawing/2014/main" id="{273A3AE2-D3A4-4D60-9EB3-421CB1612B1C}"/>
              </a:ext>
            </a:extLst>
          </p:cNvPr>
          <p:cNvSpPr>
            <a:spLocks noGrp="1"/>
          </p:cNvSpPr>
          <p:nvPr>
            <p:ph type="title"/>
          </p:nvPr>
        </p:nvSpPr>
        <p:spPr>
          <a:xfrm>
            <a:off x="423863" y="290623"/>
            <a:ext cx="11697017" cy="761117"/>
          </a:xfrm>
        </p:spPr>
        <p:txBody>
          <a:bodyPr>
            <a:normAutofit/>
          </a:bodyPr>
          <a:lstStyle/>
          <a:p>
            <a:r>
              <a:rPr lang="en-US"/>
              <a:t>Document vs Report</a:t>
            </a:r>
          </a:p>
        </p:txBody>
      </p:sp>
    </p:spTree>
    <p:extLst>
      <p:ext uri="{BB962C8B-B14F-4D97-AF65-F5344CB8AC3E}">
        <p14:creationId xmlns:p14="http://schemas.microsoft.com/office/powerpoint/2010/main" val="3340452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3DA99-F324-47C5-AE9E-6DA228D3161E}"/>
              </a:ext>
            </a:extLst>
          </p:cNvPr>
          <p:cNvSpPr>
            <a:spLocks noGrp="1"/>
          </p:cNvSpPr>
          <p:nvPr>
            <p:ph type="title"/>
          </p:nvPr>
        </p:nvSpPr>
        <p:spPr>
          <a:xfrm>
            <a:off x="663171" y="158451"/>
            <a:ext cx="10865659" cy="841578"/>
          </a:xfrm>
        </p:spPr>
        <p:txBody>
          <a:bodyPr anchor="ctr">
            <a:normAutofit/>
          </a:bodyPr>
          <a:lstStyle/>
          <a:p>
            <a:r>
              <a:rPr lang="en-US"/>
              <a:t>Process definition</a:t>
            </a:r>
          </a:p>
        </p:txBody>
      </p:sp>
      <p:sp>
        <p:nvSpPr>
          <p:cNvPr id="4" name="Rectangle 3">
            <a:extLst>
              <a:ext uri="{FF2B5EF4-FFF2-40B4-BE49-F238E27FC236}">
                <a16:creationId xmlns:a16="http://schemas.microsoft.com/office/drawing/2014/main" id="{2EA8168F-A442-4366-9466-C757D92EF585}"/>
              </a:ext>
            </a:extLst>
          </p:cNvPr>
          <p:cNvSpPr/>
          <p:nvPr/>
        </p:nvSpPr>
        <p:spPr>
          <a:xfrm>
            <a:off x="8601042" y="917813"/>
            <a:ext cx="2878708" cy="841578"/>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Polarion generated outputs</a:t>
            </a:r>
          </a:p>
        </p:txBody>
      </p:sp>
      <p:sp>
        <p:nvSpPr>
          <p:cNvPr id="14" name="Rectangle 13">
            <a:extLst>
              <a:ext uri="{FF2B5EF4-FFF2-40B4-BE49-F238E27FC236}">
                <a16:creationId xmlns:a16="http://schemas.microsoft.com/office/drawing/2014/main" id="{82E0FC84-1339-402C-A32E-5D2C0D746A27}"/>
              </a:ext>
            </a:extLst>
          </p:cNvPr>
          <p:cNvSpPr/>
          <p:nvPr/>
        </p:nvSpPr>
        <p:spPr>
          <a:xfrm>
            <a:off x="2813276" y="944998"/>
            <a:ext cx="2878709" cy="841578"/>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User input</a:t>
            </a:r>
          </a:p>
        </p:txBody>
      </p:sp>
      <p:sp>
        <p:nvSpPr>
          <p:cNvPr id="13" name="Rectangle 12">
            <a:extLst>
              <a:ext uri="{FF2B5EF4-FFF2-40B4-BE49-F238E27FC236}">
                <a16:creationId xmlns:a16="http://schemas.microsoft.com/office/drawing/2014/main" id="{093BDA29-C858-4B7F-A9F0-E9FF630B3BD2}"/>
              </a:ext>
            </a:extLst>
          </p:cNvPr>
          <p:cNvSpPr/>
          <p:nvPr/>
        </p:nvSpPr>
        <p:spPr>
          <a:xfrm>
            <a:off x="2828450" y="3914787"/>
            <a:ext cx="2878709" cy="369332"/>
          </a:xfrm>
          <a:prstGeom prst="rect">
            <a:avLst/>
          </a:prstGeom>
          <a:ln>
            <a:solidFill>
              <a:schemeClr val="accent1"/>
            </a:solidFill>
          </a:ln>
        </p:spPr>
        <p:txBody>
          <a:bodyPr wrap="square">
            <a:spAutoFit/>
          </a:bodyPr>
          <a:lstStyle/>
          <a:p>
            <a:pPr lvl="0"/>
            <a:r>
              <a:rPr lang="en-US"/>
              <a:t>Graphical User Interface</a:t>
            </a:r>
          </a:p>
        </p:txBody>
      </p:sp>
      <p:sp>
        <p:nvSpPr>
          <p:cNvPr id="27" name="Rectangle 26">
            <a:extLst>
              <a:ext uri="{FF2B5EF4-FFF2-40B4-BE49-F238E27FC236}">
                <a16:creationId xmlns:a16="http://schemas.microsoft.com/office/drawing/2014/main" id="{4CB21FC2-B5A8-4416-BCC7-19CD8253B25E}"/>
              </a:ext>
            </a:extLst>
          </p:cNvPr>
          <p:cNvSpPr/>
          <p:nvPr/>
        </p:nvSpPr>
        <p:spPr>
          <a:xfrm>
            <a:off x="8898823" y="4493425"/>
            <a:ext cx="2321211" cy="646331"/>
          </a:xfrm>
          <a:prstGeom prst="rect">
            <a:avLst/>
          </a:prstGeom>
          <a:ln>
            <a:solidFill>
              <a:schemeClr val="accent1"/>
            </a:solidFill>
          </a:ln>
        </p:spPr>
        <p:txBody>
          <a:bodyPr wrap="square">
            <a:spAutoFit/>
          </a:bodyPr>
          <a:lstStyle/>
          <a:p>
            <a:pPr lvl="0"/>
            <a:r>
              <a:rPr lang="en-US" err="1"/>
              <a:t>LiveReport</a:t>
            </a:r>
            <a:r>
              <a:rPr lang="en-US"/>
              <a:t> or Report</a:t>
            </a:r>
          </a:p>
          <a:p>
            <a:pPr lvl="0"/>
            <a:r>
              <a:rPr lang="en-US"/>
              <a:t>exported as pdf</a:t>
            </a:r>
          </a:p>
        </p:txBody>
      </p:sp>
      <p:sp>
        <p:nvSpPr>
          <p:cNvPr id="17" name="Rectangle 16">
            <a:extLst>
              <a:ext uri="{FF2B5EF4-FFF2-40B4-BE49-F238E27FC236}">
                <a16:creationId xmlns:a16="http://schemas.microsoft.com/office/drawing/2014/main" id="{9C58CA63-2EE8-483F-9775-227ACBF8CE53}"/>
              </a:ext>
            </a:extLst>
          </p:cNvPr>
          <p:cNvSpPr/>
          <p:nvPr/>
        </p:nvSpPr>
        <p:spPr>
          <a:xfrm>
            <a:off x="2828450" y="4764287"/>
            <a:ext cx="2878709" cy="369332"/>
          </a:xfrm>
          <a:prstGeom prst="rect">
            <a:avLst/>
          </a:prstGeom>
          <a:ln>
            <a:solidFill>
              <a:schemeClr val="accent1"/>
            </a:solidFill>
          </a:ln>
        </p:spPr>
        <p:txBody>
          <a:bodyPr wrap="square">
            <a:spAutoFit/>
          </a:bodyPr>
          <a:lstStyle/>
          <a:p>
            <a:pPr lvl="0"/>
            <a:r>
              <a:rPr lang="en-US"/>
              <a:t>Direct bulk import </a:t>
            </a:r>
          </a:p>
        </p:txBody>
      </p:sp>
      <p:sp>
        <p:nvSpPr>
          <p:cNvPr id="3" name="TextBox 2">
            <a:extLst>
              <a:ext uri="{FF2B5EF4-FFF2-40B4-BE49-F238E27FC236}">
                <a16:creationId xmlns:a16="http://schemas.microsoft.com/office/drawing/2014/main" id="{4B4CC5D3-8331-4CA0-B219-85BF8D2836B7}"/>
              </a:ext>
            </a:extLst>
          </p:cNvPr>
          <p:cNvSpPr txBox="1"/>
          <p:nvPr/>
        </p:nvSpPr>
        <p:spPr>
          <a:xfrm>
            <a:off x="3935293" y="4339537"/>
            <a:ext cx="665019" cy="307777"/>
          </a:xfrm>
          <a:prstGeom prst="rect">
            <a:avLst/>
          </a:prstGeom>
          <a:noFill/>
        </p:spPr>
        <p:txBody>
          <a:bodyPr wrap="square" rtlCol="0">
            <a:spAutoFit/>
          </a:bodyPr>
          <a:lstStyle/>
          <a:p>
            <a:r>
              <a:rPr lang="en-US" sz="1400"/>
              <a:t>(or)</a:t>
            </a:r>
          </a:p>
        </p:txBody>
      </p:sp>
      <p:cxnSp>
        <p:nvCxnSpPr>
          <p:cNvPr id="7" name="Straight Connector 6">
            <a:extLst>
              <a:ext uri="{FF2B5EF4-FFF2-40B4-BE49-F238E27FC236}">
                <a16:creationId xmlns:a16="http://schemas.microsoft.com/office/drawing/2014/main" id="{E5B8EFEB-E46A-4572-9CC4-6C18A370FF37}"/>
              </a:ext>
            </a:extLst>
          </p:cNvPr>
          <p:cNvCxnSpPr>
            <a:cxnSpLocks/>
          </p:cNvCxnSpPr>
          <p:nvPr/>
        </p:nvCxnSpPr>
        <p:spPr>
          <a:xfrm>
            <a:off x="2076449" y="3659909"/>
            <a:ext cx="9572625" cy="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24011987-0AED-4C76-8BF2-6F8B5417476C}"/>
              </a:ext>
            </a:extLst>
          </p:cNvPr>
          <p:cNvSpPr/>
          <p:nvPr/>
        </p:nvSpPr>
        <p:spPr>
          <a:xfrm>
            <a:off x="2813276" y="2409530"/>
            <a:ext cx="2878709" cy="646331"/>
          </a:xfrm>
          <a:prstGeom prst="rect">
            <a:avLst/>
          </a:prstGeom>
          <a:ln>
            <a:solidFill>
              <a:schemeClr val="accent1"/>
            </a:solidFill>
          </a:ln>
        </p:spPr>
        <p:txBody>
          <a:bodyPr wrap="square">
            <a:spAutoFit/>
          </a:bodyPr>
          <a:lstStyle/>
          <a:p>
            <a:r>
              <a:rPr lang="en-US" i="1"/>
              <a:t>Codeless </a:t>
            </a:r>
            <a:r>
              <a:rPr lang="en-US" err="1"/>
              <a:t>LiveDoc</a:t>
            </a:r>
            <a:endParaRPr lang="en-US"/>
          </a:p>
          <a:p>
            <a:r>
              <a:rPr lang="en-US"/>
              <a:t>(Polarion word editor)</a:t>
            </a:r>
          </a:p>
        </p:txBody>
      </p:sp>
      <p:sp>
        <p:nvSpPr>
          <p:cNvPr id="25" name="Rectangle 24">
            <a:extLst>
              <a:ext uri="{FF2B5EF4-FFF2-40B4-BE49-F238E27FC236}">
                <a16:creationId xmlns:a16="http://schemas.microsoft.com/office/drawing/2014/main" id="{642BD868-72AD-45E8-872E-4D612E1C0141}"/>
              </a:ext>
            </a:extLst>
          </p:cNvPr>
          <p:cNvSpPr/>
          <p:nvPr/>
        </p:nvSpPr>
        <p:spPr>
          <a:xfrm>
            <a:off x="8783259" y="2543527"/>
            <a:ext cx="2490176" cy="646331"/>
          </a:xfrm>
          <a:prstGeom prst="rect">
            <a:avLst/>
          </a:prstGeom>
          <a:ln>
            <a:solidFill>
              <a:schemeClr val="accent1"/>
            </a:solidFill>
          </a:ln>
        </p:spPr>
        <p:txBody>
          <a:bodyPr wrap="square">
            <a:spAutoFit/>
          </a:bodyPr>
          <a:lstStyle/>
          <a:p>
            <a:pPr lvl="0"/>
            <a:r>
              <a:rPr lang="en-US" err="1"/>
              <a:t>LiveDoc</a:t>
            </a:r>
            <a:r>
              <a:rPr lang="en-US"/>
              <a:t> or Document exported as pdf</a:t>
            </a:r>
          </a:p>
        </p:txBody>
      </p:sp>
      <p:sp>
        <p:nvSpPr>
          <p:cNvPr id="11" name="TextBox 10">
            <a:extLst>
              <a:ext uri="{FF2B5EF4-FFF2-40B4-BE49-F238E27FC236}">
                <a16:creationId xmlns:a16="http://schemas.microsoft.com/office/drawing/2014/main" id="{A2817AC3-4A26-4298-986D-2BA90928A612}"/>
              </a:ext>
            </a:extLst>
          </p:cNvPr>
          <p:cNvSpPr txBox="1"/>
          <p:nvPr/>
        </p:nvSpPr>
        <p:spPr>
          <a:xfrm>
            <a:off x="441072" y="2523984"/>
            <a:ext cx="1902079" cy="369332"/>
          </a:xfrm>
          <a:prstGeom prst="rect">
            <a:avLst/>
          </a:prstGeom>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t>Banner page</a:t>
            </a:r>
          </a:p>
        </p:txBody>
      </p:sp>
      <p:sp>
        <p:nvSpPr>
          <p:cNvPr id="28" name="TextBox 27">
            <a:extLst>
              <a:ext uri="{FF2B5EF4-FFF2-40B4-BE49-F238E27FC236}">
                <a16:creationId xmlns:a16="http://schemas.microsoft.com/office/drawing/2014/main" id="{E5A16B78-1FC2-47DB-B996-46C24B1EE415}"/>
              </a:ext>
            </a:extLst>
          </p:cNvPr>
          <p:cNvSpPr txBox="1"/>
          <p:nvPr/>
        </p:nvSpPr>
        <p:spPr>
          <a:xfrm>
            <a:off x="441071" y="4647314"/>
            <a:ext cx="1902079" cy="640193"/>
          </a:xfrm>
          <a:prstGeom prst="rect">
            <a:avLst/>
          </a:prstGeom>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t>Data as attachment</a:t>
            </a:r>
          </a:p>
        </p:txBody>
      </p:sp>
      <p:sp>
        <p:nvSpPr>
          <p:cNvPr id="15" name="Rectangle: Rounded Corners 14">
            <a:extLst>
              <a:ext uri="{FF2B5EF4-FFF2-40B4-BE49-F238E27FC236}">
                <a16:creationId xmlns:a16="http://schemas.microsoft.com/office/drawing/2014/main" id="{DCD2D921-F094-4720-8B1B-195EEA22515B}"/>
              </a:ext>
            </a:extLst>
          </p:cNvPr>
          <p:cNvSpPr/>
          <p:nvPr/>
        </p:nvSpPr>
        <p:spPr>
          <a:xfrm>
            <a:off x="8601041" y="1914525"/>
            <a:ext cx="2878709" cy="4362450"/>
          </a:xfrm>
          <a:prstGeom prst="roundRect">
            <a:avLst>
              <a:gd name="adj" fmla="val 5417"/>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400" b="1">
                <a:solidFill>
                  <a:schemeClr val="tx1"/>
                </a:solidFill>
              </a:rPr>
              <a:t>Deliverable</a:t>
            </a:r>
          </a:p>
        </p:txBody>
      </p:sp>
      <p:sp>
        <p:nvSpPr>
          <p:cNvPr id="33" name="Arrow: Right 32">
            <a:extLst>
              <a:ext uri="{FF2B5EF4-FFF2-40B4-BE49-F238E27FC236}">
                <a16:creationId xmlns:a16="http://schemas.microsoft.com/office/drawing/2014/main" id="{38E680D1-D8BD-481D-857C-772110071C77}"/>
              </a:ext>
            </a:extLst>
          </p:cNvPr>
          <p:cNvSpPr/>
          <p:nvPr/>
        </p:nvSpPr>
        <p:spPr>
          <a:xfrm>
            <a:off x="6862762" y="1088263"/>
            <a:ext cx="685800" cy="500677"/>
          </a:xfrm>
          <a:prstGeom prst="rightArrow">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9" name="TextBox 18">
            <a:extLst>
              <a:ext uri="{FF2B5EF4-FFF2-40B4-BE49-F238E27FC236}">
                <a16:creationId xmlns:a16="http://schemas.microsoft.com/office/drawing/2014/main" id="{6C8D5860-B3C9-4608-A288-EA705F838BAD}"/>
              </a:ext>
            </a:extLst>
          </p:cNvPr>
          <p:cNvSpPr txBox="1"/>
          <p:nvPr/>
        </p:nvSpPr>
        <p:spPr>
          <a:xfrm>
            <a:off x="3935293" y="5231643"/>
            <a:ext cx="665019" cy="307777"/>
          </a:xfrm>
          <a:prstGeom prst="rect">
            <a:avLst/>
          </a:prstGeom>
          <a:noFill/>
        </p:spPr>
        <p:txBody>
          <a:bodyPr wrap="square" rtlCol="0">
            <a:spAutoFit/>
          </a:bodyPr>
          <a:lstStyle/>
          <a:p>
            <a:r>
              <a:rPr lang="en-US" sz="1400"/>
              <a:t>(or)</a:t>
            </a:r>
          </a:p>
        </p:txBody>
      </p:sp>
      <p:sp>
        <p:nvSpPr>
          <p:cNvPr id="20" name="Rectangle 19">
            <a:extLst>
              <a:ext uri="{FF2B5EF4-FFF2-40B4-BE49-F238E27FC236}">
                <a16:creationId xmlns:a16="http://schemas.microsoft.com/office/drawing/2014/main" id="{A50FD8CC-A828-4975-813F-250A0A03E07F}"/>
              </a:ext>
            </a:extLst>
          </p:cNvPr>
          <p:cNvSpPr/>
          <p:nvPr/>
        </p:nvSpPr>
        <p:spPr>
          <a:xfrm>
            <a:off x="2813276" y="5637444"/>
            <a:ext cx="2878709" cy="369332"/>
          </a:xfrm>
          <a:prstGeom prst="rect">
            <a:avLst/>
          </a:prstGeom>
          <a:ln>
            <a:solidFill>
              <a:schemeClr val="accent1"/>
            </a:solidFill>
          </a:ln>
        </p:spPr>
        <p:txBody>
          <a:bodyPr wrap="square">
            <a:spAutoFit/>
          </a:bodyPr>
          <a:lstStyle/>
          <a:p>
            <a:pPr lvl="0"/>
            <a:r>
              <a:rPr lang="en-US" i="1" err="1"/>
              <a:t>Codeful</a:t>
            </a:r>
            <a:r>
              <a:rPr lang="en-US"/>
              <a:t> report</a:t>
            </a:r>
          </a:p>
        </p:txBody>
      </p:sp>
    </p:spTree>
    <p:extLst>
      <p:ext uri="{BB962C8B-B14F-4D97-AF65-F5344CB8AC3E}">
        <p14:creationId xmlns:p14="http://schemas.microsoft.com/office/powerpoint/2010/main" val="1320207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5A310DD-AAF8-4BF3-8FA3-5677858B1371}"/>
              </a:ext>
            </a:extLst>
          </p:cNvPr>
          <p:cNvSpPr>
            <a:spLocks noGrp="1"/>
          </p:cNvSpPr>
          <p:nvPr>
            <p:ph type="body" sz="quarter" idx="10"/>
          </p:nvPr>
        </p:nvSpPr>
        <p:spPr>
          <a:xfrm>
            <a:off x="462168" y="1619916"/>
            <a:ext cx="9947213" cy="2311180"/>
          </a:xfrm>
        </p:spPr>
        <p:txBody>
          <a:bodyPr/>
          <a:lstStyle/>
          <a:p>
            <a:r>
              <a:rPr lang="en-US"/>
              <a:t>Project Architecture</a:t>
            </a:r>
          </a:p>
        </p:txBody>
      </p:sp>
    </p:spTree>
    <p:extLst>
      <p:ext uri="{BB962C8B-B14F-4D97-AF65-F5344CB8AC3E}">
        <p14:creationId xmlns:p14="http://schemas.microsoft.com/office/powerpoint/2010/main" val="2002831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basic JnJ">
  <a:themeElements>
    <a:clrScheme name="Vision Theme">
      <a:dk1>
        <a:srgbClr val="000000"/>
      </a:dk1>
      <a:lt1>
        <a:srgbClr val="FFFFFF"/>
      </a:lt1>
      <a:dk2>
        <a:srgbClr val="00A3AD"/>
      </a:dk2>
      <a:lt2>
        <a:srgbClr val="EEECE1"/>
      </a:lt2>
      <a:accent1>
        <a:srgbClr val="C8102E"/>
      </a:accent1>
      <a:accent2>
        <a:srgbClr val="88B7BC"/>
      </a:accent2>
      <a:accent3>
        <a:srgbClr val="D8D8D8"/>
      </a:accent3>
      <a:accent4>
        <a:srgbClr val="636363"/>
      </a:accent4>
      <a:accent5>
        <a:srgbClr val="EEE6D4"/>
      </a:accent5>
      <a:accent6>
        <a:srgbClr val="753BBD"/>
      </a:accent6>
      <a:hlink>
        <a:srgbClr val="BEBEC1"/>
      </a:hlink>
      <a:folHlink>
        <a:srgbClr val="50BFE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sic JnJ" id="{5B214B2A-3E77-448F-B0B0-D8D37A3FED5B}" vid="{EEAAC948-EC60-46E8-9429-B8E1B9A84DAF}"/>
    </a:ext>
  </a:extLst>
</a:theme>
</file>

<file path=ppt/theme/theme2.xml><?xml version="1.0" encoding="utf-8"?>
<a:theme xmlns:a="http://schemas.openxmlformats.org/drawingml/2006/main" name="1_basic JnJ">
  <a:themeElements>
    <a:clrScheme name="Vision Theme">
      <a:dk1>
        <a:srgbClr val="000000"/>
      </a:dk1>
      <a:lt1>
        <a:srgbClr val="FFFFFF"/>
      </a:lt1>
      <a:dk2>
        <a:srgbClr val="00A3AD"/>
      </a:dk2>
      <a:lt2>
        <a:srgbClr val="EEECE1"/>
      </a:lt2>
      <a:accent1>
        <a:srgbClr val="C8102E"/>
      </a:accent1>
      <a:accent2>
        <a:srgbClr val="88B7BC"/>
      </a:accent2>
      <a:accent3>
        <a:srgbClr val="D8D8D8"/>
      </a:accent3>
      <a:accent4>
        <a:srgbClr val="636363"/>
      </a:accent4>
      <a:accent5>
        <a:srgbClr val="EEE6D4"/>
      </a:accent5>
      <a:accent6>
        <a:srgbClr val="753BBD"/>
      </a:accent6>
      <a:hlink>
        <a:srgbClr val="BEBEC1"/>
      </a:hlink>
      <a:folHlink>
        <a:srgbClr val="50BFE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sic JnJ" id="{5B214B2A-3E77-448F-B0B0-D8D37A3FED5B}" vid="{EEAAC948-EC60-46E8-9429-B8E1B9A84DA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1636</Words>
  <Application>Microsoft Office PowerPoint</Application>
  <PresentationFormat>Widescreen</PresentationFormat>
  <Paragraphs>373</Paragraphs>
  <Slides>32</Slides>
  <Notes>28</Notes>
  <HiddenSlides>0</HiddenSlides>
  <MMClips>0</MMClips>
  <ScaleCrop>false</ScaleCrop>
  <HeadingPairs>
    <vt:vector size="4" baseType="variant">
      <vt:variant>
        <vt:lpstr>Theme</vt:lpstr>
      </vt:variant>
      <vt:variant>
        <vt:i4>2</vt:i4>
      </vt:variant>
      <vt:variant>
        <vt:lpstr>Slide Titles</vt:lpstr>
      </vt:variant>
      <vt:variant>
        <vt:i4>32</vt:i4>
      </vt:variant>
    </vt:vector>
  </HeadingPairs>
  <TitlesOfParts>
    <vt:vector size="34" baseType="lpstr">
      <vt:lpstr>basic JnJ</vt:lpstr>
      <vt:lpstr>1_basic JnJ</vt:lpstr>
      <vt:lpstr>Polarion Implementation Project</vt:lpstr>
      <vt:lpstr>What has changed from Siemens maturity review?</vt:lpstr>
      <vt:lpstr>Outline</vt:lpstr>
      <vt:lpstr>PowerPoint Presentation</vt:lpstr>
      <vt:lpstr>What is Polarion ALM system?</vt:lpstr>
      <vt:lpstr>What is work item? Why is it used?</vt:lpstr>
      <vt:lpstr>Document vs Report</vt:lpstr>
      <vt:lpstr>Process definition</vt:lpstr>
      <vt:lpstr>PowerPoint Presentation</vt:lpstr>
      <vt:lpstr>PowerPoint Presentation</vt:lpstr>
      <vt:lpstr>PowerPoint Presentation</vt:lpstr>
      <vt:lpstr>PowerPoint Presentation</vt:lpstr>
      <vt:lpstr>User experience</vt:lpstr>
      <vt:lpstr>Process definition</vt:lpstr>
      <vt:lpstr>Creation of Banner page</vt:lpstr>
      <vt:lpstr>PowerPoint Presentation</vt:lpstr>
      <vt:lpstr>Creation of report page</vt:lpstr>
      <vt:lpstr>PowerPoint Presentation</vt:lpstr>
      <vt:lpstr>Creation of NPD project</vt:lpstr>
      <vt:lpstr>PowerPoint Presentation</vt:lpstr>
      <vt:lpstr>PowerPoint Presentation</vt:lpstr>
      <vt:lpstr>Polarion Deliverables for CEH- Risk files</vt:lpstr>
      <vt:lpstr>PowerPoint Presentation</vt:lpstr>
      <vt:lpstr>Polarion process- Tentative transition plan </vt:lpstr>
      <vt:lpstr>PowerPoint Presentation</vt:lpstr>
      <vt:lpstr>PowerPoint Presentation</vt:lpstr>
      <vt:lpstr>PowerPoint Presentation</vt:lpstr>
      <vt:lpstr>Validation approach</vt:lpstr>
      <vt:lpstr>PowerPoint Presentation</vt:lpstr>
      <vt:lpstr>Creation of report</vt:lpstr>
      <vt:lpstr>FAQs</vt:lpstr>
      <vt:lpstr>Questions and follow-ups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Failure Analysis System</dc:title>
  <dc:creator>Nabozny, John [VISUS NON-J&amp;J]</dc:creator>
  <cp:lastModifiedBy>Vignesh, Sai [VISUS Non-J&amp;J]</cp:lastModifiedBy>
  <cp:revision>2</cp:revision>
  <cp:lastPrinted>2022-09-08T13:46:36Z</cp:lastPrinted>
  <dcterms:created xsi:type="dcterms:W3CDTF">2020-01-17T19:26:28Z</dcterms:created>
  <dcterms:modified xsi:type="dcterms:W3CDTF">2023-05-17T08:53:26Z</dcterms:modified>
</cp:coreProperties>
</file>

<file path=docProps/thumbnail.jpeg>
</file>